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9"/>
  </p:notesMasterIdLst>
  <p:handoutMasterIdLst>
    <p:handoutMasterId r:id="rId40"/>
  </p:handoutMasterIdLst>
  <p:sldIdLst>
    <p:sldId id="256" r:id="rId2"/>
    <p:sldId id="259" r:id="rId3"/>
    <p:sldId id="257" r:id="rId4"/>
    <p:sldId id="258" r:id="rId5"/>
    <p:sldId id="260" r:id="rId6"/>
    <p:sldId id="261" r:id="rId7"/>
    <p:sldId id="262" r:id="rId8"/>
    <p:sldId id="263" r:id="rId9"/>
    <p:sldId id="264" r:id="rId10"/>
    <p:sldId id="291" r:id="rId11"/>
    <p:sldId id="292" r:id="rId12"/>
    <p:sldId id="265" r:id="rId13"/>
    <p:sldId id="266" r:id="rId14"/>
    <p:sldId id="267" r:id="rId15"/>
    <p:sldId id="268" r:id="rId16"/>
    <p:sldId id="269" r:id="rId17"/>
    <p:sldId id="270" r:id="rId18"/>
    <p:sldId id="271" r:id="rId19"/>
    <p:sldId id="289" r:id="rId20"/>
    <p:sldId id="290" r:id="rId21"/>
    <p:sldId id="274" r:id="rId22"/>
    <p:sldId id="275" r:id="rId23"/>
    <p:sldId id="276" r:id="rId24"/>
    <p:sldId id="277" r:id="rId25"/>
    <p:sldId id="278" r:id="rId26"/>
    <p:sldId id="279" r:id="rId27"/>
    <p:sldId id="272" r:id="rId28"/>
    <p:sldId id="273" r:id="rId29"/>
    <p:sldId id="280" r:id="rId30"/>
    <p:sldId id="281" r:id="rId31"/>
    <p:sldId id="282" r:id="rId32"/>
    <p:sldId id="283" r:id="rId33"/>
    <p:sldId id="284" r:id="rId34"/>
    <p:sldId id="285" r:id="rId35"/>
    <p:sldId id="286" r:id="rId36"/>
    <p:sldId id="287" r:id="rId37"/>
    <p:sldId id="28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90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hyperlink" Target="https://fred.sensetecnic.com/" TargetMode="Externa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8.png"/><Relationship Id="rId5" Type="http://schemas.openxmlformats.org/officeDocument/2006/relationships/hyperlink" Target="https://fred.sensetecnic.com/" TargetMode="External"/><Relationship Id="rId4" Type="http://schemas.openxmlformats.org/officeDocument/2006/relationships/image" Target="../media/image17.svg"/><Relationship Id="rId9"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B4C13-D09A-41AF-87AB-DEE372CDF3D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9B7AE57-13AB-4914-AC4B-E7834E773C4D}">
      <dgm:prSet/>
      <dgm:spPr/>
      <dgm:t>
        <a:bodyPr/>
        <a:lstStyle/>
        <a:p>
          <a:pPr>
            <a:lnSpc>
              <a:spcPct val="100000"/>
            </a:lnSpc>
          </a:pPr>
          <a:r>
            <a:rPr lang="en-US"/>
            <a:t>• Node-RED provides a browser-based flow editor that makes it easy to wire together flows using the wide range of nodes in the palette. Flows can be then deployed to the runtime in a single-click.</a:t>
          </a:r>
        </a:p>
      </dgm:t>
    </dgm:pt>
    <dgm:pt modelId="{26B59B11-CD24-4EAF-8944-2CB79193F9FE}" type="parTrans" cxnId="{1B9B8C7E-E028-42D7-9B9B-49EEBC791324}">
      <dgm:prSet/>
      <dgm:spPr/>
      <dgm:t>
        <a:bodyPr/>
        <a:lstStyle/>
        <a:p>
          <a:endParaRPr lang="en-US"/>
        </a:p>
      </dgm:t>
    </dgm:pt>
    <dgm:pt modelId="{A7147CC6-5D8D-4731-A8E2-37E906D0C05D}" type="sibTrans" cxnId="{1B9B8C7E-E028-42D7-9B9B-49EEBC791324}">
      <dgm:prSet/>
      <dgm:spPr/>
      <dgm:t>
        <a:bodyPr/>
        <a:lstStyle/>
        <a:p>
          <a:endParaRPr lang="en-US"/>
        </a:p>
      </dgm:t>
    </dgm:pt>
    <dgm:pt modelId="{CF95EAFF-D8C8-4316-8262-4B07EF3AFB72}">
      <dgm:prSet/>
      <dgm:spPr/>
      <dgm:t>
        <a:bodyPr/>
        <a:lstStyle/>
        <a:p>
          <a:pPr>
            <a:lnSpc>
              <a:spcPct val="100000"/>
            </a:lnSpc>
          </a:pPr>
          <a:r>
            <a:rPr lang="en-US"/>
            <a:t>• JavaScript functions can be created within the editor using a rich text editor.</a:t>
          </a:r>
        </a:p>
      </dgm:t>
    </dgm:pt>
    <dgm:pt modelId="{4B6EE34F-45F9-49CC-9F35-432DD99ABDE2}" type="parTrans" cxnId="{4FCD189D-F784-4789-B554-0E479CA22FAF}">
      <dgm:prSet/>
      <dgm:spPr/>
      <dgm:t>
        <a:bodyPr/>
        <a:lstStyle/>
        <a:p>
          <a:endParaRPr lang="en-US"/>
        </a:p>
      </dgm:t>
    </dgm:pt>
    <dgm:pt modelId="{D4D1126F-E570-4823-A51B-F6FD89727D78}" type="sibTrans" cxnId="{4FCD189D-F784-4789-B554-0E479CA22FAF}">
      <dgm:prSet/>
      <dgm:spPr/>
      <dgm:t>
        <a:bodyPr/>
        <a:lstStyle/>
        <a:p>
          <a:endParaRPr lang="en-US"/>
        </a:p>
      </dgm:t>
    </dgm:pt>
    <dgm:pt modelId="{039DE6AD-4770-4E74-83F0-E067BCEB3556}">
      <dgm:prSet/>
      <dgm:spPr/>
      <dgm:t>
        <a:bodyPr/>
        <a:lstStyle/>
        <a:p>
          <a:pPr>
            <a:lnSpc>
              <a:spcPct val="100000"/>
            </a:lnSpc>
          </a:pPr>
          <a:r>
            <a:rPr lang="en-US"/>
            <a:t>• A built-in library allows you to save useful functions, templates or flows for re-use.</a:t>
          </a:r>
        </a:p>
      </dgm:t>
    </dgm:pt>
    <dgm:pt modelId="{9CF9C854-C6D0-4E09-A6F8-B949006E66F3}" type="parTrans" cxnId="{38F2E2A9-14D0-43FC-8484-C1564A37CD9A}">
      <dgm:prSet/>
      <dgm:spPr/>
      <dgm:t>
        <a:bodyPr/>
        <a:lstStyle/>
        <a:p>
          <a:endParaRPr lang="en-US"/>
        </a:p>
      </dgm:t>
    </dgm:pt>
    <dgm:pt modelId="{44346282-9EDE-4B92-B5F3-D4E50EB9E923}" type="sibTrans" cxnId="{38F2E2A9-14D0-43FC-8484-C1564A37CD9A}">
      <dgm:prSet/>
      <dgm:spPr/>
      <dgm:t>
        <a:bodyPr/>
        <a:lstStyle/>
        <a:p>
          <a:endParaRPr lang="en-US"/>
        </a:p>
      </dgm:t>
    </dgm:pt>
    <dgm:pt modelId="{F7572A04-6E95-466A-962E-CF7D66D29945}" type="pres">
      <dgm:prSet presAssocID="{4B9B4C13-D09A-41AF-87AB-DEE372CDF3D4}" presName="root" presStyleCnt="0">
        <dgm:presLayoutVars>
          <dgm:dir/>
          <dgm:resizeHandles val="exact"/>
        </dgm:presLayoutVars>
      </dgm:prSet>
      <dgm:spPr/>
    </dgm:pt>
    <dgm:pt modelId="{79E70FE3-40A1-4C40-A451-77AE995DAE5E}" type="pres">
      <dgm:prSet presAssocID="{89B7AE57-13AB-4914-AC4B-E7834E773C4D}" presName="compNode" presStyleCnt="0"/>
      <dgm:spPr/>
    </dgm:pt>
    <dgm:pt modelId="{073E7A77-2673-4695-B417-DCE268265888}" type="pres">
      <dgm:prSet presAssocID="{89B7AE57-13AB-4914-AC4B-E7834E773C4D}" presName="bgRect" presStyleLbl="bgShp" presStyleIdx="0" presStyleCnt="3"/>
      <dgm:spPr/>
    </dgm:pt>
    <dgm:pt modelId="{C9E031D4-BEFF-4BF5-96AA-291474A54F33}" type="pres">
      <dgm:prSet presAssocID="{89B7AE57-13AB-4914-AC4B-E7834E773C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C1736D1-5848-48B2-BF88-00DFEDB00C31}" type="pres">
      <dgm:prSet presAssocID="{89B7AE57-13AB-4914-AC4B-E7834E773C4D}" presName="spaceRect" presStyleCnt="0"/>
      <dgm:spPr/>
    </dgm:pt>
    <dgm:pt modelId="{530C2EE4-3C48-40B3-B435-8CEFB707F150}" type="pres">
      <dgm:prSet presAssocID="{89B7AE57-13AB-4914-AC4B-E7834E773C4D}" presName="parTx" presStyleLbl="revTx" presStyleIdx="0" presStyleCnt="3">
        <dgm:presLayoutVars>
          <dgm:chMax val="0"/>
          <dgm:chPref val="0"/>
        </dgm:presLayoutVars>
      </dgm:prSet>
      <dgm:spPr/>
    </dgm:pt>
    <dgm:pt modelId="{E09C2C21-20C2-4D9C-A46E-34913EB3A0D4}" type="pres">
      <dgm:prSet presAssocID="{A7147CC6-5D8D-4731-A8E2-37E906D0C05D}" presName="sibTrans" presStyleCnt="0"/>
      <dgm:spPr/>
    </dgm:pt>
    <dgm:pt modelId="{A24CB2BA-27F9-41C6-8010-AD1A0E6D80F9}" type="pres">
      <dgm:prSet presAssocID="{CF95EAFF-D8C8-4316-8262-4B07EF3AFB72}" presName="compNode" presStyleCnt="0"/>
      <dgm:spPr/>
    </dgm:pt>
    <dgm:pt modelId="{11161304-3748-4BAA-B5F6-371EEDC4408B}" type="pres">
      <dgm:prSet presAssocID="{CF95EAFF-D8C8-4316-8262-4B07EF3AFB72}" presName="bgRect" presStyleLbl="bgShp" presStyleIdx="1" presStyleCnt="3"/>
      <dgm:spPr/>
    </dgm:pt>
    <dgm:pt modelId="{54914406-71FC-4DBE-B891-5D323E54FF68}" type="pres">
      <dgm:prSet presAssocID="{CF95EAFF-D8C8-4316-8262-4B07EF3AFB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F00B8851-25F7-49EE-AC9A-CA72AFEEBA2A}" type="pres">
      <dgm:prSet presAssocID="{CF95EAFF-D8C8-4316-8262-4B07EF3AFB72}" presName="spaceRect" presStyleCnt="0"/>
      <dgm:spPr/>
    </dgm:pt>
    <dgm:pt modelId="{7EFEC527-FF4A-41B1-96CC-5E3E476AE737}" type="pres">
      <dgm:prSet presAssocID="{CF95EAFF-D8C8-4316-8262-4B07EF3AFB72}" presName="parTx" presStyleLbl="revTx" presStyleIdx="1" presStyleCnt="3">
        <dgm:presLayoutVars>
          <dgm:chMax val="0"/>
          <dgm:chPref val="0"/>
        </dgm:presLayoutVars>
      </dgm:prSet>
      <dgm:spPr/>
    </dgm:pt>
    <dgm:pt modelId="{1F670875-FEA5-420D-A2FC-282630C5F3B2}" type="pres">
      <dgm:prSet presAssocID="{D4D1126F-E570-4823-A51B-F6FD89727D78}" presName="sibTrans" presStyleCnt="0"/>
      <dgm:spPr/>
    </dgm:pt>
    <dgm:pt modelId="{3A46527A-8313-4A94-9128-499A47A6DE64}" type="pres">
      <dgm:prSet presAssocID="{039DE6AD-4770-4E74-83F0-E067BCEB3556}" presName="compNode" presStyleCnt="0"/>
      <dgm:spPr/>
    </dgm:pt>
    <dgm:pt modelId="{8ED8A44A-2ADB-44F9-8653-B43C72415336}" type="pres">
      <dgm:prSet presAssocID="{039DE6AD-4770-4E74-83F0-E067BCEB3556}" presName="bgRect" presStyleLbl="bgShp" presStyleIdx="2" presStyleCnt="3"/>
      <dgm:spPr/>
    </dgm:pt>
    <dgm:pt modelId="{2CE36C52-18D0-42AE-BD1F-45C6D60ABECA}" type="pres">
      <dgm:prSet presAssocID="{039DE6AD-4770-4E74-83F0-E067BCEB35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4CFAB36C-8794-4606-BDCB-1DC97545FB15}" type="pres">
      <dgm:prSet presAssocID="{039DE6AD-4770-4E74-83F0-E067BCEB3556}" presName="spaceRect" presStyleCnt="0"/>
      <dgm:spPr/>
    </dgm:pt>
    <dgm:pt modelId="{44A7EBBD-AEBA-45D3-A42E-A4C297579DEE}" type="pres">
      <dgm:prSet presAssocID="{039DE6AD-4770-4E74-83F0-E067BCEB3556}" presName="parTx" presStyleLbl="revTx" presStyleIdx="2" presStyleCnt="3">
        <dgm:presLayoutVars>
          <dgm:chMax val="0"/>
          <dgm:chPref val="0"/>
        </dgm:presLayoutVars>
      </dgm:prSet>
      <dgm:spPr/>
    </dgm:pt>
  </dgm:ptLst>
  <dgm:cxnLst>
    <dgm:cxn modelId="{59872027-F6A9-4C47-A065-0B084943780C}" type="presOf" srcId="{039DE6AD-4770-4E74-83F0-E067BCEB3556}" destId="{44A7EBBD-AEBA-45D3-A42E-A4C297579DEE}" srcOrd="0" destOrd="0" presId="urn:microsoft.com/office/officeart/2018/2/layout/IconVerticalSolidList"/>
    <dgm:cxn modelId="{678F9367-8758-4988-B8A4-E2D277659451}" type="presOf" srcId="{89B7AE57-13AB-4914-AC4B-E7834E773C4D}" destId="{530C2EE4-3C48-40B3-B435-8CEFB707F150}" srcOrd="0" destOrd="0" presId="urn:microsoft.com/office/officeart/2018/2/layout/IconVerticalSolidList"/>
    <dgm:cxn modelId="{1B9B8C7E-E028-42D7-9B9B-49EEBC791324}" srcId="{4B9B4C13-D09A-41AF-87AB-DEE372CDF3D4}" destId="{89B7AE57-13AB-4914-AC4B-E7834E773C4D}" srcOrd="0" destOrd="0" parTransId="{26B59B11-CD24-4EAF-8944-2CB79193F9FE}" sibTransId="{A7147CC6-5D8D-4731-A8E2-37E906D0C05D}"/>
    <dgm:cxn modelId="{4FCD189D-F784-4789-B554-0E479CA22FAF}" srcId="{4B9B4C13-D09A-41AF-87AB-DEE372CDF3D4}" destId="{CF95EAFF-D8C8-4316-8262-4B07EF3AFB72}" srcOrd="1" destOrd="0" parTransId="{4B6EE34F-45F9-49CC-9F35-432DD99ABDE2}" sibTransId="{D4D1126F-E570-4823-A51B-F6FD89727D78}"/>
    <dgm:cxn modelId="{38F2E2A9-14D0-43FC-8484-C1564A37CD9A}" srcId="{4B9B4C13-D09A-41AF-87AB-DEE372CDF3D4}" destId="{039DE6AD-4770-4E74-83F0-E067BCEB3556}" srcOrd="2" destOrd="0" parTransId="{9CF9C854-C6D0-4E09-A6F8-B949006E66F3}" sibTransId="{44346282-9EDE-4B92-B5F3-D4E50EB9E923}"/>
    <dgm:cxn modelId="{870B77B2-DEA0-4A61-A788-DB06E20CB859}" type="presOf" srcId="{CF95EAFF-D8C8-4316-8262-4B07EF3AFB72}" destId="{7EFEC527-FF4A-41B1-96CC-5E3E476AE737}" srcOrd="0" destOrd="0" presId="urn:microsoft.com/office/officeart/2018/2/layout/IconVerticalSolidList"/>
    <dgm:cxn modelId="{093430F9-B568-40CF-9282-CAED438FEAEE}" type="presOf" srcId="{4B9B4C13-D09A-41AF-87AB-DEE372CDF3D4}" destId="{F7572A04-6E95-466A-962E-CF7D66D29945}" srcOrd="0" destOrd="0" presId="urn:microsoft.com/office/officeart/2018/2/layout/IconVerticalSolidList"/>
    <dgm:cxn modelId="{467D0862-8778-457F-92C3-396FD41313CC}" type="presParOf" srcId="{F7572A04-6E95-466A-962E-CF7D66D29945}" destId="{79E70FE3-40A1-4C40-A451-77AE995DAE5E}" srcOrd="0" destOrd="0" presId="urn:microsoft.com/office/officeart/2018/2/layout/IconVerticalSolidList"/>
    <dgm:cxn modelId="{877DB9CE-C662-4AFD-B29B-87B0C13983BD}" type="presParOf" srcId="{79E70FE3-40A1-4C40-A451-77AE995DAE5E}" destId="{073E7A77-2673-4695-B417-DCE268265888}" srcOrd="0" destOrd="0" presId="urn:microsoft.com/office/officeart/2018/2/layout/IconVerticalSolidList"/>
    <dgm:cxn modelId="{1049188C-4996-4A04-8AC6-BB92B885AF8F}" type="presParOf" srcId="{79E70FE3-40A1-4C40-A451-77AE995DAE5E}" destId="{C9E031D4-BEFF-4BF5-96AA-291474A54F33}" srcOrd="1" destOrd="0" presId="urn:microsoft.com/office/officeart/2018/2/layout/IconVerticalSolidList"/>
    <dgm:cxn modelId="{7C271B5B-1BD0-44BB-9FD4-247A59AAF56D}" type="presParOf" srcId="{79E70FE3-40A1-4C40-A451-77AE995DAE5E}" destId="{3C1736D1-5848-48B2-BF88-00DFEDB00C31}" srcOrd="2" destOrd="0" presId="urn:microsoft.com/office/officeart/2018/2/layout/IconVerticalSolidList"/>
    <dgm:cxn modelId="{F4F3E4CF-61CC-4D7C-A09F-FFA1C692E836}" type="presParOf" srcId="{79E70FE3-40A1-4C40-A451-77AE995DAE5E}" destId="{530C2EE4-3C48-40B3-B435-8CEFB707F150}" srcOrd="3" destOrd="0" presId="urn:microsoft.com/office/officeart/2018/2/layout/IconVerticalSolidList"/>
    <dgm:cxn modelId="{8F6D33F7-EE33-43BC-B88C-FF8BF1EF67E7}" type="presParOf" srcId="{F7572A04-6E95-466A-962E-CF7D66D29945}" destId="{E09C2C21-20C2-4D9C-A46E-34913EB3A0D4}" srcOrd="1" destOrd="0" presId="urn:microsoft.com/office/officeart/2018/2/layout/IconVerticalSolidList"/>
    <dgm:cxn modelId="{1CA53427-4D7C-40E6-85C5-7B08BE539767}" type="presParOf" srcId="{F7572A04-6E95-466A-962E-CF7D66D29945}" destId="{A24CB2BA-27F9-41C6-8010-AD1A0E6D80F9}" srcOrd="2" destOrd="0" presId="urn:microsoft.com/office/officeart/2018/2/layout/IconVerticalSolidList"/>
    <dgm:cxn modelId="{303998CB-EBE0-40E5-B994-0AC6683A6330}" type="presParOf" srcId="{A24CB2BA-27F9-41C6-8010-AD1A0E6D80F9}" destId="{11161304-3748-4BAA-B5F6-371EEDC4408B}" srcOrd="0" destOrd="0" presId="urn:microsoft.com/office/officeart/2018/2/layout/IconVerticalSolidList"/>
    <dgm:cxn modelId="{50EFB4D1-9428-407F-9827-44E99F1F0836}" type="presParOf" srcId="{A24CB2BA-27F9-41C6-8010-AD1A0E6D80F9}" destId="{54914406-71FC-4DBE-B891-5D323E54FF68}" srcOrd="1" destOrd="0" presId="urn:microsoft.com/office/officeart/2018/2/layout/IconVerticalSolidList"/>
    <dgm:cxn modelId="{40A40931-F4FC-48F2-9E53-D5F978275F39}" type="presParOf" srcId="{A24CB2BA-27F9-41C6-8010-AD1A0E6D80F9}" destId="{F00B8851-25F7-49EE-AC9A-CA72AFEEBA2A}" srcOrd="2" destOrd="0" presId="urn:microsoft.com/office/officeart/2018/2/layout/IconVerticalSolidList"/>
    <dgm:cxn modelId="{97166664-204D-40BC-8906-AC47B26859FF}" type="presParOf" srcId="{A24CB2BA-27F9-41C6-8010-AD1A0E6D80F9}" destId="{7EFEC527-FF4A-41B1-96CC-5E3E476AE737}" srcOrd="3" destOrd="0" presId="urn:microsoft.com/office/officeart/2018/2/layout/IconVerticalSolidList"/>
    <dgm:cxn modelId="{E94F6811-7889-4827-9E4F-A421D7DC7FFB}" type="presParOf" srcId="{F7572A04-6E95-466A-962E-CF7D66D29945}" destId="{1F670875-FEA5-420D-A2FC-282630C5F3B2}" srcOrd="3" destOrd="0" presId="urn:microsoft.com/office/officeart/2018/2/layout/IconVerticalSolidList"/>
    <dgm:cxn modelId="{F4141E7B-E227-40A7-8080-24B7C11C940F}" type="presParOf" srcId="{F7572A04-6E95-466A-962E-CF7D66D29945}" destId="{3A46527A-8313-4A94-9128-499A47A6DE64}" srcOrd="4" destOrd="0" presId="urn:microsoft.com/office/officeart/2018/2/layout/IconVerticalSolidList"/>
    <dgm:cxn modelId="{F067E112-D898-4C33-A4E5-AB6BCD9CB789}" type="presParOf" srcId="{3A46527A-8313-4A94-9128-499A47A6DE64}" destId="{8ED8A44A-2ADB-44F9-8653-B43C72415336}" srcOrd="0" destOrd="0" presId="urn:microsoft.com/office/officeart/2018/2/layout/IconVerticalSolidList"/>
    <dgm:cxn modelId="{6FE0B4B8-9F63-419C-9738-45E04C819F64}" type="presParOf" srcId="{3A46527A-8313-4A94-9128-499A47A6DE64}" destId="{2CE36C52-18D0-42AE-BD1F-45C6D60ABECA}" srcOrd="1" destOrd="0" presId="urn:microsoft.com/office/officeart/2018/2/layout/IconVerticalSolidList"/>
    <dgm:cxn modelId="{113ED46E-EE48-4B13-862E-3A63878E2417}" type="presParOf" srcId="{3A46527A-8313-4A94-9128-499A47A6DE64}" destId="{4CFAB36C-8794-4606-BDCB-1DC97545FB15}" srcOrd="2" destOrd="0" presId="urn:microsoft.com/office/officeart/2018/2/layout/IconVerticalSolidList"/>
    <dgm:cxn modelId="{E932149F-0EEC-429E-891B-41F46B10C8C4}" type="presParOf" srcId="{3A46527A-8313-4A94-9128-499A47A6DE64}" destId="{44A7EBBD-AEBA-45D3-A42E-A4C297579D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241E4D-E6EA-4303-A34E-129E11A6066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2F7DDD3-2977-4C94-81D8-D117B9DE815F}">
      <dgm:prSet/>
      <dgm:spPr/>
      <dgm:t>
        <a:bodyPr/>
        <a:lstStyle/>
        <a:p>
          <a:r>
            <a:rPr lang="en-US" dirty="0"/>
            <a:t>• Now, for Node-Red, you can choose to install it on your PC or just use the cloud-based.</a:t>
          </a:r>
        </a:p>
      </dgm:t>
    </dgm:pt>
    <dgm:pt modelId="{5F230AB7-0685-4B8F-B413-E5C4F327EBC7}" type="parTrans" cxnId="{997220F9-2A47-4458-B929-08AADB0842DE}">
      <dgm:prSet/>
      <dgm:spPr/>
      <dgm:t>
        <a:bodyPr/>
        <a:lstStyle/>
        <a:p>
          <a:endParaRPr lang="en-US"/>
        </a:p>
      </dgm:t>
    </dgm:pt>
    <dgm:pt modelId="{FB670F9D-E5E7-4C36-A4C3-E2E6077335A0}" type="sibTrans" cxnId="{997220F9-2A47-4458-B929-08AADB0842DE}">
      <dgm:prSet/>
      <dgm:spPr/>
      <dgm:t>
        <a:bodyPr/>
        <a:lstStyle/>
        <a:p>
          <a:endParaRPr lang="en-US"/>
        </a:p>
      </dgm:t>
    </dgm:pt>
    <dgm:pt modelId="{308C77C0-81CA-41DC-8975-BD1EF37E1B7B}">
      <dgm:prSet/>
      <dgm:spPr/>
      <dgm:t>
        <a:bodyPr/>
        <a:lstStyle/>
        <a:p>
          <a:r>
            <a:rPr lang="en-US" dirty="0"/>
            <a:t>• Cloud-based is at </a:t>
          </a:r>
          <a:r>
            <a:rPr lang="en-US" dirty="0">
              <a:hlinkClick xmlns:r="http://schemas.openxmlformats.org/officeDocument/2006/relationships" r:id="rId1"/>
            </a:rPr>
            <a:t>https://fred.sensetecnic.com/</a:t>
          </a:r>
          <a:endParaRPr lang="en-US" dirty="0"/>
        </a:p>
      </dgm:t>
    </dgm:pt>
    <dgm:pt modelId="{BAD41FC3-D35B-4E9A-81AF-2E1B1AEE441A}" type="parTrans" cxnId="{5EDAE9FF-D50F-4B12-9D95-B20EF3723F3A}">
      <dgm:prSet/>
      <dgm:spPr/>
      <dgm:t>
        <a:bodyPr/>
        <a:lstStyle/>
        <a:p>
          <a:endParaRPr lang="en-US"/>
        </a:p>
      </dgm:t>
    </dgm:pt>
    <dgm:pt modelId="{571E4FA9-BBC9-4914-A7B8-1B920693FE30}" type="sibTrans" cxnId="{5EDAE9FF-D50F-4B12-9D95-B20EF3723F3A}">
      <dgm:prSet/>
      <dgm:spPr/>
      <dgm:t>
        <a:bodyPr/>
        <a:lstStyle/>
        <a:p>
          <a:endParaRPr lang="en-US"/>
        </a:p>
      </dgm:t>
    </dgm:pt>
    <dgm:pt modelId="{909C6694-1280-4DAB-8A72-8C287CA10E07}">
      <dgm:prSet/>
      <dgm:spPr/>
      <dgm:t>
        <a:bodyPr/>
        <a:lstStyle/>
        <a:p>
          <a:r>
            <a:rPr lang="en-US" dirty="0"/>
            <a:t>• Node-RED provides a browser-based flow editor, which can be used to create JavaScript functions. The runtime is built on Node.js. The flows created in Node-RED are stored using JSON.</a:t>
          </a:r>
        </a:p>
      </dgm:t>
    </dgm:pt>
    <dgm:pt modelId="{9E66771D-B568-4F1E-A01A-A161B7E580DF}" type="parTrans" cxnId="{3454C973-3AC0-4079-9B36-B12F5C3E4983}">
      <dgm:prSet/>
      <dgm:spPr/>
      <dgm:t>
        <a:bodyPr/>
        <a:lstStyle/>
        <a:p>
          <a:endParaRPr lang="en-US"/>
        </a:p>
      </dgm:t>
    </dgm:pt>
    <dgm:pt modelId="{75E62D10-616C-4C9E-8CF4-50D63CC53E5E}" type="sibTrans" cxnId="{3454C973-3AC0-4079-9B36-B12F5C3E4983}">
      <dgm:prSet/>
      <dgm:spPr/>
      <dgm:t>
        <a:bodyPr/>
        <a:lstStyle/>
        <a:p>
          <a:endParaRPr lang="en-US"/>
        </a:p>
      </dgm:t>
    </dgm:pt>
    <dgm:pt modelId="{1ED4B41D-B0BA-436D-A595-49E4B2C33B19}">
      <dgm:prSet/>
      <dgm:spPr/>
      <dgm:t>
        <a:bodyPr/>
        <a:lstStyle/>
        <a:p>
          <a:r>
            <a:rPr lang="en-US"/>
            <a:t>• Front End for Node-RED (FRED) manages instances of Node-RED for multiple users in the cloud. To instantly create your own Node-RED instance, register for a free (limited) account, or check out the pricing for hosting your instance of Node-RED.</a:t>
          </a:r>
        </a:p>
      </dgm:t>
    </dgm:pt>
    <dgm:pt modelId="{1C2AAA82-AF3C-4534-AF99-77C634567CCC}" type="parTrans" cxnId="{F2CA7A1F-62AD-42EA-9DB9-D2A18E79E65E}">
      <dgm:prSet/>
      <dgm:spPr/>
      <dgm:t>
        <a:bodyPr/>
        <a:lstStyle/>
        <a:p>
          <a:endParaRPr lang="en-US"/>
        </a:p>
      </dgm:t>
    </dgm:pt>
    <dgm:pt modelId="{75625A0D-74FD-4F1E-81B0-5211D1416334}" type="sibTrans" cxnId="{F2CA7A1F-62AD-42EA-9DB9-D2A18E79E65E}">
      <dgm:prSet/>
      <dgm:spPr/>
      <dgm:t>
        <a:bodyPr/>
        <a:lstStyle/>
        <a:p>
          <a:endParaRPr lang="en-US"/>
        </a:p>
      </dgm:t>
    </dgm:pt>
    <dgm:pt modelId="{3EA91804-8935-4C58-A6A5-42C65E6633B6}" type="pres">
      <dgm:prSet presAssocID="{A9241E4D-E6EA-4303-A34E-129E11A60666}" presName="root" presStyleCnt="0">
        <dgm:presLayoutVars>
          <dgm:dir/>
          <dgm:resizeHandles val="exact"/>
        </dgm:presLayoutVars>
      </dgm:prSet>
      <dgm:spPr/>
    </dgm:pt>
    <dgm:pt modelId="{55EF8007-D263-48FD-9696-751738F1D41C}" type="pres">
      <dgm:prSet presAssocID="{E2F7DDD3-2977-4C94-81D8-D117B9DE815F}" presName="compNode" presStyleCnt="0"/>
      <dgm:spPr/>
    </dgm:pt>
    <dgm:pt modelId="{A8965905-FCF8-4200-A3D2-6CFF785B9CB9}" type="pres">
      <dgm:prSet presAssocID="{E2F7DDD3-2977-4C94-81D8-D117B9DE815F}" presName="bgRect" presStyleLbl="bgShp" presStyleIdx="0" presStyleCnt="4"/>
      <dgm:spPr/>
    </dgm:pt>
    <dgm:pt modelId="{AA923974-09BA-45E7-9156-173CAEC210A7}" type="pres">
      <dgm:prSet presAssocID="{E2F7DDD3-2977-4C94-81D8-D117B9DE815F}"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Processor"/>
        </a:ext>
      </dgm:extLst>
    </dgm:pt>
    <dgm:pt modelId="{2F041F6D-CA95-495F-ADA5-E1956D0FB766}" type="pres">
      <dgm:prSet presAssocID="{E2F7DDD3-2977-4C94-81D8-D117B9DE815F}" presName="spaceRect" presStyleCnt="0"/>
      <dgm:spPr/>
    </dgm:pt>
    <dgm:pt modelId="{BCC62823-7711-4244-9E1B-8530E634FF07}" type="pres">
      <dgm:prSet presAssocID="{E2F7DDD3-2977-4C94-81D8-D117B9DE815F}" presName="parTx" presStyleLbl="revTx" presStyleIdx="0" presStyleCnt="4">
        <dgm:presLayoutVars>
          <dgm:chMax val="0"/>
          <dgm:chPref val="0"/>
        </dgm:presLayoutVars>
      </dgm:prSet>
      <dgm:spPr/>
    </dgm:pt>
    <dgm:pt modelId="{F3540148-AAA3-4DFF-B698-BBEC2904CBBE}" type="pres">
      <dgm:prSet presAssocID="{FB670F9D-E5E7-4C36-A4C3-E2E6077335A0}" presName="sibTrans" presStyleCnt="0"/>
      <dgm:spPr/>
    </dgm:pt>
    <dgm:pt modelId="{28AF544B-750B-4063-B4A0-2EA241812FD0}" type="pres">
      <dgm:prSet presAssocID="{308C77C0-81CA-41DC-8975-BD1EF37E1B7B}" presName="compNode" presStyleCnt="0"/>
      <dgm:spPr/>
    </dgm:pt>
    <dgm:pt modelId="{31CF5936-B22A-4B80-93C6-A51E67964BD5}" type="pres">
      <dgm:prSet presAssocID="{308C77C0-81CA-41DC-8975-BD1EF37E1B7B}" presName="bgRect" presStyleLbl="bgShp" presStyleIdx="1" presStyleCnt="4"/>
      <dgm:spPr/>
    </dgm:pt>
    <dgm:pt modelId="{90BDBC01-DAA4-465D-B99D-ABB0AB817AA0}" type="pres">
      <dgm:prSet presAssocID="{308C77C0-81CA-41DC-8975-BD1EF37E1B7B}"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ker"/>
        </a:ext>
      </dgm:extLst>
    </dgm:pt>
    <dgm:pt modelId="{A17D9A1E-1C7C-4AC8-9A21-E97B79CD0DC0}" type="pres">
      <dgm:prSet presAssocID="{308C77C0-81CA-41DC-8975-BD1EF37E1B7B}" presName="spaceRect" presStyleCnt="0"/>
      <dgm:spPr/>
    </dgm:pt>
    <dgm:pt modelId="{581E1AE5-1E9A-4B30-BB7D-C97D3DCF0BAE}" type="pres">
      <dgm:prSet presAssocID="{308C77C0-81CA-41DC-8975-BD1EF37E1B7B}" presName="parTx" presStyleLbl="revTx" presStyleIdx="1" presStyleCnt="4">
        <dgm:presLayoutVars>
          <dgm:chMax val="0"/>
          <dgm:chPref val="0"/>
        </dgm:presLayoutVars>
      </dgm:prSet>
      <dgm:spPr/>
    </dgm:pt>
    <dgm:pt modelId="{9F6E8CCA-1769-45C3-80B3-B1BC9446FEDC}" type="pres">
      <dgm:prSet presAssocID="{571E4FA9-BBC9-4914-A7B8-1B920693FE30}" presName="sibTrans" presStyleCnt="0"/>
      <dgm:spPr/>
    </dgm:pt>
    <dgm:pt modelId="{D14EB5D9-7E9D-4DBD-8F86-3E4BEACA28F8}" type="pres">
      <dgm:prSet presAssocID="{909C6694-1280-4DAB-8A72-8C287CA10E07}" presName="compNode" presStyleCnt="0"/>
      <dgm:spPr/>
    </dgm:pt>
    <dgm:pt modelId="{08F30ACB-7160-4392-89CF-022D0D5D3420}" type="pres">
      <dgm:prSet presAssocID="{909C6694-1280-4DAB-8A72-8C287CA10E07}" presName="bgRect" presStyleLbl="bgShp" presStyleIdx="2" presStyleCnt="4"/>
      <dgm:spPr/>
    </dgm:pt>
    <dgm:pt modelId="{2E441786-86A0-48FD-A486-7E730809FE38}" type="pres">
      <dgm:prSet presAssocID="{909C6694-1280-4DAB-8A72-8C287CA10E07}"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isconnected"/>
        </a:ext>
      </dgm:extLst>
    </dgm:pt>
    <dgm:pt modelId="{B1D663A1-E445-4B18-BAA3-5C0E300E4905}" type="pres">
      <dgm:prSet presAssocID="{909C6694-1280-4DAB-8A72-8C287CA10E07}" presName="spaceRect" presStyleCnt="0"/>
      <dgm:spPr/>
    </dgm:pt>
    <dgm:pt modelId="{105AE3D4-A2C8-400A-BA0B-DF6974514DD4}" type="pres">
      <dgm:prSet presAssocID="{909C6694-1280-4DAB-8A72-8C287CA10E07}" presName="parTx" presStyleLbl="revTx" presStyleIdx="2" presStyleCnt="4">
        <dgm:presLayoutVars>
          <dgm:chMax val="0"/>
          <dgm:chPref val="0"/>
        </dgm:presLayoutVars>
      </dgm:prSet>
      <dgm:spPr/>
    </dgm:pt>
    <dgm:pt modelId="{2B5C5E9E-6964-4B6F-9585-A20853BE0E0B}" type="pres">
      <dgm:prSet presAssocID="{75E62D10-616C-4C9E-8CF4-50D63CC53E5E}" presName="sibTrans" presStyleCnt="0"/>
      <dgm:spPr/>
    </dgm:pt>
    <dgm:pt modelId="{FE2680F8-4AB3-4667-A717-4DE1399C08B5}" type="pres">
      <dgm:prSet presAssocID="{1ED4B41D-B0BA-436D-A595-49E4B2C33B19}" presName="compNode" presStyleCnt="0"/>
      <dgm:spPr/>
    </dgm:pt>
    <dgm:pt modelId="{DC9F9334-37C6-4DFE-B880-A8C56D7F8058}" type="pres">
      <dgm:prSet presAssocID="{1ED4B41D-B0BA-436D-A595-49E4B2C33B19}" presName="bgRect" presStyleLbl="bgShp" presStyleIdx="3" presStyleCnt="4"/>
      <dgm:spPr/>
    </dgm:pt>
    <dgm:pt modelId="{2F1D4C53-9DB2-44F0-94E4-EA411E603CD8}" type="pres">
      <dgm:prSet presAssocID="{1ED4B41D-B0BA-436D-A595-49E4B2C33B19}"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atabase"/>
        </a:ext>
      </dgm:extLst>
    </dgm:pt>
    <dgm:pt modelId="{20EC180A-02F2-46B5-8B00-35C437229E7F}" type="pres">
      <dgm:prSet presAssocID="{1ED4B41D-B0BA-436D-A595-49E4B2C33B19}" presName="spaceRect" presStyleCnt="0"/>
      <dgm:spPr/>
    </dgm:pt>
    <dgm:pt modelId="{CA4FE7C1-990A-464A-A05C-EE503F94E789}" type="pres">
      <dgm:prSet presAssocID="{1ED4B41D-B0BA-436D-A595-49E4B2C33B19}" presName="parTx" presStyleLbl="revTx" presStyleIdx="3" presStyleCnt="4">
        <dgm:presLayoutVars>
          <dgm:chMax val="0"/>
          <dgm:chPref val="0"/>
        </dgm:presLayoutVars>
      </dgm:prSet>
      <dgm:spPr/>
    </dgm:pt>
  </dgm:ptLst>
  <dgm:cxnLst>
    <dgm:cxn modelId="{F2CA7A1F-62AD-42EA-9DB9-D2A18E79E65E}" srcId="{A9241E4D-E6EA-4303-A34E-129E11A60666}" destId="{1ED4B41D-B0BA-436D-A595-49E4B2C33B19}" srcOrd="3" destOrd="0" parTransId="{1C2AAA82-AF3C-4534-AF99-77C634567CCC}" sibTransId="{75625A0D-74FD-4F1E-81B0-5211D1416334}"/>
    <dgm:cxn modelId="{DC0EC84C-EAB9-49CC-869D-D9EA5664126E}" type="presOf" srcId="{308C77C0-81CA-41DC-8975-BD1EF37E1B7B}" destId="{581E1AE5-1E9A-4B30-BB7D-C97D3DCF0BAE}" srcOrd="0" destOrd="0" presId="urn:microsoft.com/office/officeart/2018/2/layout/IconVerticalSolidList"/>
    <dgm:cxn modelId="{3454C973-3AC0-4079-9B36-B12F5C3E4983}" srcId="{A9241E4D-E6EA-4303-A34E-129E11A60666}" destId="{909C6694-1280-4DAB-8A72-8C287CA10E07}" srcOrd="2" destOrd="0" parTransId="{9E66771D-B568-4F1E-A01A-A161B7E580DF}" sibTransId="{75E62D10-616C-4C9E-8CF4-50D63CC53E5E}"/>
    <dgm:cxn modelId="{CA1A3E5A-776A-4825-B078-DC8C8B75FBB6}" type="presOf" srcId="{E2F7DDD3-2977-4C94-81D8-D117B9DE815F}" destId="{BCC62823-7711-4244-9E1B-8530E634FF07}" srcOrd="0" destOrd="0" presId="urn:microsoft.com/office/officeart/2018/2/layout/IconVerticalSolidList"/>
    <dgm:cxn modelId="{E1AE707A-7C0D-48FC-8DB6-731677702805}" type="presOf" srcId="{A9241E4D-E6EA-4303-A34E-129E11A60666}" destId="{3EA91804-8935-4C58-A6A5-42C65E6633B6}" srcOrd="0" destOrd="0" presId="urn:microsoft.com/office/officeart/2018/2/layout/IconVerticalSolidList"/>
    <dgm:cxn modelId="{BF1AF0AC-C79A-4FCA-AB89-AD1E079BA4E2}" type="presOf" srcId="{909C6694-1280-4DAB-8A72-8C287CA10E07}" destId="{105AE3D4-A2C8-400A-BA0B-DF6974514DD4}" srcOrd="0" destOrd="0" presId="urn:microsoft.com/office/officeart/2018/2/layout/IconVerticalSolidList"/>
    <dgm:cxn modelId="{3F3FB9CB-84E5-4263-8047-20FDDD1A204E}" type="presOf" srcId="{1ED4B41D-B0BA-436D-A595-49E4B2C33B19}" destId="{CA4FE7C1-990A-464A-A05C-EE503F94E789}" srcOrd="0" destOrd="0" presId="urn:microsoft.com/office/officeart/2018/2/layout/IconVerticalSolidList"/>
    <dgm:cxn modelId="{997220F9-2A47-4458-B929-08AADB0842DE}" srcId="{A9241E4D-E6EA-4303-A34E-129E11A60666}" destId="{E2F7DDD3-2977-4C94-81D8-D117B9DE815F}" srcOrd="0" destOrd="0" parTransId="{5F230AB7-0685-4B8F-B413-E5C4F327EBC7}" sibTransId="{FB670F9D-E5E7-4C36-A4C3-E2E6077335A0}"/>
    <dgm:cxn modelId="{5EDAE9FF-D50F-4B12-9D95-B20EF3723F3A}" srcId="{A9241E4D-E6EA-4303-A34E-129E11A60666}" destId="{308C77C0-81CA-41DC-8975-BD1EF37E1B7B}" srcOrd="1" destOrd="0" parTransId="{BAD41FC3-D35B-4E9A-81AF-2E1B1AEE441A}" sibTransId="{571E4FA9-BBC9-4914-A7B8-1B920693FE30}"/>
    <dgm:cxn modelId="{7CA5B0CF-15EE-4813-8EEA-DBA6C55B1EAA}" type="presParOf" srcId="{3EA91804-8935-4C58-A6A5-42C65E6633B6}" destId="{55EF8007-D263-48FD-9696-751738F1D41C}" srcOrd="0" destOrd="0" presId="urn:microsoft.com/office/officeart/2018/2/layout/IconVerticalSolidList"/>
    <dgm:cxn modelId="{855A6DFD-2ADB-42C6-9660-798E89EBACD7}" type="presParOf" srcId="{55EF8007-D263-48FD-9696-751738F1D41C}" destId="{A8965905-FCF8-4200-A3D2-6CFF785B9CB9}" srcOrd="0" destOrd="0" presId="urn:microsoft.com/office/officeart/2018/2/layout/IconVerticalSolidList"/>
    <dgm:cxn modelId="{42B7BD40-4876-4315-A252-7993C462E8A1}" type="presParOf" srcId="{55EF8007-D263-48FD-9696-751738F1D41C}" destId="{AA923974-09BA-45E7-9156-173CAEC210A7}" srcOrd="1" destOrd="0" presId="urn:microsoft.com/office/officeart/2018/2/layout/IconVerticalSolidList"/>
    <dgm:cxn modelId="{8E05BE79-7C32-413C-AA06-41BCAFAD1E32}" type="presParOf" srcId="{55EF8007-D263-48FD-9696-751738F1D41C}" destId="{2F041F6D-CA95-495F-ADA5-E1956D0FB766}" srcOrd="2" destOrd="0" presId="urn:microsoft.com/office/officeart/2018/2/layout/IconVerticalSolidList"/>
    <dgm:cxn modelId="{FB4C78A9-2AED-4A87-B035-7F680A37D5D7}" type="presParOf" srcId="{55EF8007-D263-48FD-9696-751738F1D41C}" destId="{BCC62823-7711-4244-9E1B-8530E634FF07}" srcOrd="3" destOrd="0" presId="urn:microsoft.com/office/officeart/2018/2/layout/IconVerticalSolidList"/>
    <dgm:cxn modelId="{AE8ACB3F-2B77-48BD-B1DF-938B3ACB354F}" type="presParOf" srcId="{3EA91804-8935-4C58-A6A5-42C65E6633B6}" destId="{F3540148-AAA3-4DFF-B698-BBEC2904CBBE}" srcOrd="1" destOrd="0" presId="urn:microsoft.com/office/officeart/2018/2/layout/IconVerticalSolidList"/>
    <dgm:cxn modelId="{869A091C-3F62-4178-94F5-9CCBF7140794}" type="presParOf" srcId="{3EA91804-8935-4C58-A6A5-42C65E6633B6}" destId="{28AF544B-750B-4063-B4A0-2EA241812FD0}" srcOrd="2" destOrd="0" presId="urn:microsoft.com/office/officeart/2018/2/layout/IconVerticalSolidList"/>
    <dgm:cxn modelId="{B79D22DC-1991-4302-9128-A46397182019}" type="presParOf" srcId="{28AF544B-750B-4063-B4A0-2EA241812FD0}" destId="{31CF5936-B22A-4B80-93C6-A51E67964BD5}" srcOrd="0" destOrd="0" presId="urn:microsoft.com/office/officeart/2018/2/layout/IconVerticalSolidList"/>
    <dgm:cxn modelId="{9ED6978C-7B37-45C2-BC50-A21F2B212836}" type="presParOf" srcId="{28AF544B-750B-4063-B4A0-2EA241812FD0}" destId="{90BDBC01-DAA4-465D-B99D-ABB0AB817AA0}" srcOrd="1" destOrd="0" presId="urn:microsoft.com/office/officeart/2018/2/layout/IconVerticalSolidList"/>
    <dgm:cxn modelId="{88C1F409-C5BB-4D5C-90EE-B95E06721DB1}" type="presParOf" srcId="{28AF544B-750B-4063-B4A0-2EA241812FD0}" destId="{A17D9A1E-1C7C-4AC8-9A21-E97B79CD0DC0}" srcOrd="2" destOrd="0" presId="urn:microsoft.com/office/officeart/2018/2/layout/IconVerticalSolidList"/>
    <dgm:cxn modelId="{6D25D15C-C636-4B28-B06E-A6014FBAAE20}" type="presParOf" srcId="{28AF544B-750B-4063-B4A0-2EA241812FD0}" destId="{581E1AE5-1E9A-4B30-BB7D-C97D3DCF0BAE}" srcOrd="3" destOrd="0" presId="urn:microsoft.com/office/officeart/2018/2/layout/IconVerticalSolidList"/>
    <dgm:cxn modelId="{10BF5D24-1673-4025-B188-C74E2EC2D420}" type="presParOf" srcId="{3EA91804-8935-4C58-A6A5-42C65E6633B6}" destId="{9F6E8CCA-1769-45C3-80B3-B1BC9446FEDC}" srcOrd="3" destOrd="0" presId="urn:microsoft.com/office/officeart/2018/2/layout/IconVerticalSolidList"/>
    <dgm:cxn modelId="{77EB9A63-4CE6-499E-98B5-C4AAE4CEAE51}" type="presParOf" srcId="{3EA91804-8935-4C58-A6A5-42C65E6633B6}" destId="{D14EB5D9-7E9D-4DBD-8F86-3E4BEACA28F8}" srcOrd="4" destOrd="0" presId="urn:microsoft.com/office/officeart/2018/2/layout/IconVerticalSolidList"/>
    <dgm:cxn modelId="{C64C4FC3-AE45-40A9-962C-2A9C2069B443}" type="presParOf" srcId="{D14EB5D9-7E9D-4DBD-8F86-3E4BEACA28F8}" destId="{08F30ACB-7160-4392-89CF-022D0D5D3420}" srcOrd="0" destOrd="0" presId="urn:microsoft.com/office/officeart/2018/2/layout/IconVerticalSolidList"/>
    <dgm:cxn modelId="{A7007FE3-FBB8-4DA1-A92C-3C8462811621}" type="presParOf" srcId="{D14EB5D9-7E9D-4DBD-8F86-3E4BEACA28F8}" destId="{2E441786-86A0-48FD-A486-7E730809FE38}" srcOrd="1" destOrd="0" presId="urn:microsoft.com/office/officeart/2018/2/layout/IconVerticalSolidList"/>
    <dgm:cxn modelId="{D735B3BB-3A5D-4B38-9B67-595F97A92D70}" type="presParOf" srcId="{D14EB5D9-7E9D-4DBD-8F86-3E4BEACA28F8}" destId="{B1D663A1-E445-4B18-BAA3-5C0E300E4905}" srcOrd="2" destOrd="0" presId="urn:microsoft.com/office/officeart/2018/2/layout/IconVerticalSolidList"/>
    <dgm:cxn modelId="{858ADEF8-6A2B-4AF5-B98A-FEC422704A96}" type="presParOf" srcId="{D14EB5D9-7E9D-4DBD-8F86-3E4BEACA28F8}" destId="{105AE3D4-A2C8-400A-BA0B-DF6974514DD4}" srcOrd="3" destOrd="0" presId="urn:microsoft.com/office/officeart/2018/2/layout/IconVerticalSolidList"/>
    <dgm:cxn modelId="{7A9A614B-3705-4F55-A4F8-EFAF9041E42A}" type="presParOf" srcId="{3EA91804-8935-4C58-A6A5-42C65E6633B6}" destId="{2B5C5E9E-6964-4B6F-9585-A20853BE0E0B}" srcOrd="5" destOrd="0" presId="urn:microsoft.com/office/officeart/2018/2/layout/IconVerticalSolidList"/>
    <dgm:cxn modelId="{FEDD46B3-6185-4F2E-8E3E-D1A970D9FFF7}" type="presParOf" srcId="{3EA91804-8935-4C58-A6A5-42C65E6633B6}" destId="{FE2680F8-4AB3-4667-A717-4DE1399C08B5}" srcOrd="6" destOrd="0" presId="urn:microsoft.com/office/officeart/2018/2/layout/IconVerticalSolidList"/>
    <dgm:cxn modelId="{674F2BAF-4B8F-4939-A670-320D8050E3DC}" type="presParOf" srcId="{FE2680F8-4AB3-4667-A717-4DE1399C08B5}" destId="{DC9F9334-37C6-4DFE-B880-A8C56D7F8058}" srcOrd="0" destOrd="0" presId="urn:microsoft.com/office/officeart/2018/2/layout/IconVerticalSolidList"/>
    <dgm:cxn modelId="{ACB40915-3460-40E9-85AF-3C216219B843}" type="presParOf" srcId="{FE2680F8-4AB3-4667-A717-4DE1399C08B5}" destId="{2F1D4C53-9DB2-44F0-94E4-EA411E603CD8}" srcOrd="1" destOrd="0" presId="urn:microsoft.com/office/officeart/2018/2/layout/IconVerticalSolidList"/>
    <dgm:cxn modelId="{5B93CAE6-7900-4FB9-AFA7-D43FCFF46706}" type="presParOf" srcId="{FE2680F8-4AB3-4667-A717-4DE1399C08B5}" destId="{20EC180A-02F2-46B5-8B00-35C437229E7F}" srcOrd="2" destOrd="0" presId="urn:microsoft.com/office/officeart/2018/2/layout/IconVerticalSolidList"/>
    <dgm:cxn modelId="{591C52EC-AC15-4138-A706-F4051841E79C}" type="presParOf" srcId="{FE2680F8-4AB3-4667-A717-4DE1399C08B5}" destId="{CA4FE7C1-990A-464A-A05C-EE503F94E78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BF4FBD-4FD8-4A9A-BC55-D2FE6673577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B0EEDEE-BB53-478E-A51D-2B0A2CEF159C}">
      <dgm:prSet custT="1"/>
      <dgm:spPr/>
      <dgm:t>
        <a:bodyPr/>
        <a:lstStyle/>
        <a:p>
          <a:r>
            <a:rPr lang="en-US" sz="1800" dirty="0"/>
            <a:t>MQTT - Message Queuing Telemetry Transport</a:t>
          </a:r>
        </a:p>
        <a:p>
          <a:r>
            <a:rPr lang="en-US" sz="1800" dirty="0"/>
            <a:t>MQTT is a machine-to-machine (M2M)/"Internet of Things" connectivity protocol. It was designed as an extremely lightweight publish/subscribe messaging transport. It is useful for connections with remote locations where a small code footprint is required.</a:t>
          </a:r>
        </a:p>
      </dgm:t>
    </dgm:pt>
    <dgm:pt modelId="{26F2EE39-D572-4D3E-8539-2C4C02DDED5A}" type="parTrans" cxnId="{0C2AAA9F-E0D4-4196-A649-586F4B2538C9}">
      <dgm:prSet/>
      <dgm:spPr/>
      <dgm:t>
        <a:bodyPr/>
        <a:lstStyle/>
        <a:p>
          <a:endParaRPr lang="en-US"/>
        </a:p>
      </dgm:t>
    </dgm:pt>
    <dgm:pt modelId="{5F260048-C8C5-4263-AC58-19E9F3556D13}" type="sibTrans" cxnId="{0C2AAA9F-E0D4-4196-A649-586F4B2538C9}">
      <dgm:prSet/>
      <dgm:spPr/>
      <dgm:t>
        <a:bodyPr/>
        <a:lstStyle/>
        <a:p>
          <a:endParaRPr lang="en-US"/>
        </a:p>
      </dgm:t>
    </dgm:pt>
    <dgm:pt modelId="{E7A31841-8582-4E1D-A3CF-E52861BBB749}">
      <dgm:prSet custT="1"/>
      <dgm:spPr/>
      <dgm:t>
        <a:bodyPr/>
        <a:lstStyle/>
        <a:p>
          <a:r>
            <a:rPr lang="en-US" sz="1800" dirty="0"/>
            <a:t>It has been used in sensors communicating to a broker via satellite link, over occasional dial-up connections with healthcare providers, and in a range of home automation and small device scenarios. It is also ideal for mobile applications because of its small size, low power usage, minimized data packets, and efficient distribution of information to one or many receivers.</a:t>
          </a:r>
        </a:p>
      </dgm:t>
    </dgm:pt>
    <dgm:pt modelId="{6C25C01F-109B-413D-A5F0-F594AEA6DD12}" type="parTrans" cxnId="{04B68CDD-F2CC-4561-8E71-9608DFCF7D20}">
      <dgm:prSet/>
      <dgm:spPr/>
      <dgm:t>
        <a:bodyPr/>
        <a:lstStyle/>
        <a:p>
          <a:endParaRPr lang="en-US"/>
        </a:p>
      </dgm:t>
    </dgm:pt>
    <dgm:pt modelId="{EFFB22D5-5349-465B-8A3F-8A08FE896EF0}" type="sibTrans" cxnId="{04B68CDD-F2CC-4561-8E71-9608DFCF7D20}">
      <dgm:prSet/>
      <dgm:spPr/>
      <dgm:t>
        <a:bodyPr/>
        <a:lstStyle/>
        <a:p>
          <a:endParaRPr lang="en-US"/>
        </a:p>
      </dgm:t>
    </dgm:pt>
    <dgm:pt modelId="{8EAEE73F-532F-4B73-B4AA-871F0C1268DF}" type="pres">
      <dgm:prSet presAssocID="{69BF4FBD-4FD8-4A9A-BC55-D2FE6673577E}" presName="root" presStyleCnt="0">
        <dgm:presLayoutVars>
          <dgm:dir/>
          <dgm:resizeHandles val="exact"/>
        </dgm:presLayoutVars>
      </dgm:prSet>
      <dgm:spPr/>
    </dgm:pt>
    <dgm:pt modelId="{AD9A19C7-2B5E-41F7-BE39-AF5716817A6B}" type="pres">
      <dgm:prSet presAssocID="{6B0EEDEE-BB53-478E-A51D-2B0A2CEF159C}" presName="compNode" presStyleCnt="0"/>
      <dgm:spPr/>
    </dgm:pt>
    <dgm:pt modelId="{179AC7E4-5A44-45E0-B260-B77B740937D0}" type="pres">
      <dgm:prSet presAssocID="{6B0EEDEE-BB53-478E-A51D-2B0A2CEF159C}" presName="bgRect" presStyleLbl="bgShp" presStyleIdx="0" presStyleCnt="2"/>
      <dgm:spPr/>
    </dgm:pt>
    <dgm:pt modelId="{EBDC1EF2-4F97-4BE5-BB90-4624BCB96462}" type="pres">
      <dgm:prSet presAssocID="{6B0EEDEE-BB53-478E-A51D-2B0A2CEF159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B0F9BF73-85E5-41F7-A373-B7D0E6468099}" type="pres">
      <dgm:prSet presAssocID="{6B0EEDEE-BB53-478E-A51D-2B0A2CEF159C}" presName="spaceRect" presStyleCnt="0"/>
      <dgm:spPr/>
    </dgm:pt>
    <dgm:pt modelId="{F6C63049-37AF-457A-866F-16C8A0AC61B3}" type="pres">
      <dgm:prSet presAssocID="{6B0EEDEE-BB53-478E-A51D-2B0A2CEF159C}" presName="parTx" presStyleLbl="revTx" presStyleIdx="0" presStyleCnt="2">
        <dgm:presLayoutVars>
          <dgm:chMax val="0"/>
          <dgm:chPref val="0"/>
        </dgm:presLayoutVars>
      </dgm:prSet>
      <dgm:spPr/>
    </dgm:pt>
    <dgm:pt modelId="{BEDA5664-CB95-4E37-9DDD-29D25C5F845E}" type="pres">
      <dgm:prSet presAssocID="{5F260048-C8C5-4263-AC58-19E9F3556D13}" presName="sibTrans" presStyleCnt="0"/>
      <dgm:spPr/>
    </dgm:pt>
    <dgm:pt modelId="{266560DC-C2FE-4D7C-8652-CDFBF528B3C7}" type="pres">
      <dgm:prSet presAssocID="{E7A31841-8582-4E1D-A3CF-E52861BBB749}" presName="compNode" presStyleCnt="0"/>
      <dgm:spPr/>
    </dgm:pt>
    <dgm:pt modelId="{FBFD303F-BCEA-41CD-874E-D4B8972C4F1E}" type="pres">
      <dgm:prSet presAssocID="{E7A31841-8582-4E1D-A3CF-E52861BBB749}" presName="bgRect" presStyleLbl="bgShp" presStyleIdx="1" presStyleCnt="2"/>
      <dgm:spPr/>
    </dgm:pt>
    <dgm:pt modelId="{360EBF99-5F04-469C-AB2E-AC32A2F86041}" type="pres">
      <dgm:prSet presAssocID="{E7A31841-8582-4E1D-A3CF-E52861BBB7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10EA21D-8782-40B2-A446-045C6EF0A697}" type="pres">
      <dgm:prSet presAssocID="{E7A31841-8582-4E1D-A3CF-E52861BBB749}" presName="spaceRect" presStyleCnt="0"/>
      <dgm:spPr/>
    </dgm:pt>
    <dgm:pt modelId="{B5F6B289-5386-4856-80AE-D5CB1ADC2A97}" type="pres">
      <dgm:prSet presAssocID="{E7A31841-8582-4E1D-A3CF-E52861BBB749}" presName="parTx" presStyleLbl="revTx" presStyleIdx="1" presStyleCnt="2">
        <dgm:presLayoutVars>
          <dgm:chMax val="0"/>
          <dgm:chPref val="0"/>
        </dgm:presLayoutVars>
      </dgm:prSet>
      <dgm:spPr/>
    </dgm:pt>
  </dgm:ptLst>
  <dgm:cxnLst>
    <dgm:cxn modelId="{471E030A-80F4-46CA-9342-D3268004B7DD}" type="presOf" srcId="{6B0EEDEE-BB53-478E-A51D-2B0A2CEF159C}" destId="{F6C63049-37AF-457A-866F-16C8A0AC61B3}" srcOrd="0" destOrd="0" presId="urn:microsoft.com/office/officeart/2018/2/layout/IconVerticalSolidList"/>
    <dgm:cxn modelId="{9812D759-54CD-41A7-B25D-796DC28290F8}" type="presOf" srcId="{E7A31841-8582-4E1D-A3CF-E52861BBB749}" destId="{B5F6B289-5386-4856-80AE-D5CB1ADC2A97}" srcOrd="0" destOrd="0" presId="urn:microsoft.com/office/officeart/2018/2/layout/IconVerticalSolidList"/>
    <dgm:cxn modelId="{0C2AAA9F-E0D4-4196-A649-586F4B2538C9}" srcId="{69BF4FBD-4FD8-4A9A-BC55-D2FE6673577E}" destId="{6B0EEDEE-BB53-478E-A51D-2B0A2CEF159C}" srcOrd="0" destOrd="0" parTransId="{26F2EE39-D572-4D3E-8539-2C4C02DDED5A}" sibTransId="{5F260048-C8C5-4263-AC58-19E9F3556D13}"/>
    <dgm:cxn modelId="{04B68CDD-F2CC-4561-8E71-9608DFCF7D20}" srcId="{69BF4FBD-4FD8-4A9A-BC55-D2FE6673577E}" destId="{E7A31841-8582-4E1D-A3CF-E52861BBB749}" srcOrd="1" destOrd="0" parTransId="{6C25C01F-109B-413D-A5F0-F594AEA6DD12}" sibTransId="{EFFB22D5-5349-465B-8A3F-8A08FE896EF0}"/>
    <dgm:cxn modelId="{47712AED-27E1-4420-93F8-8F2121221EBF}" type="presOf" srcId="{69BF4FBD-4FD8-4A9A-BC55-D2FE6673577E}" destId="{8EAEE73F-532F-4B73-B4AA-871F0C1268DF}" srcOrd="0" destOrd="0" presId="urn:microsoft.com/office/officeart/2018/2/layout/IconVerticalSolidList"/>
    <dgm:cxn modelId="{27424006-AE44-4236-8336-9CA4A4EBC49A}" type="presParOf" srcId="{8EAEE73F-532F-4B73-B4AA-871F0C1268DF}" destId="{AD9A19C7-2B5E-41F7-BE39-AF5716817A6B}" srcOrd="0" destOrd="0" presId="urn:microsoft.com/office/officeart/2018/2/layout/IconVerticalSolidList"/>
    <dgm:cxn modelId="{FE98BF91-06CC-47F6-BD7D-B20FC9839A53}" type="presParOf" srcId="{AD9A19C7-2B5E-41F7-BE39-AF5716817A6B}" destId="{179AC7E4-5A44-45E0-B260-B77B740937D0}" srcOrd="0" destOrd="0" presId="urn:microsoft.com/office/officeart/2018/2/layout/IconVerticalSolidList"/>
    <dgm:cxn modelId="{DCFA0DFB-EF93-4505-A2C2-F72C7BCC5DC9}" type="presParOf" srcId="{AD9A19C7-2B5E-41F7-BE39-AF5716817A6B}" destId="{EBDC1EF2-4F97-4BE5-BB90-4624BCB96462}" srcOrd="1" destOrd="0" presId="urn:microsoft.com/office/officeart/2018/2/layout/IconVerticalSolidList"/>
    <dgm:cxn modelId="{034FE4D3-C8BB-4227-BF50-3CC81651F815}" type="presParOf" srcId="{AD9A19C7-2B5E-41F7-BE39-AF5716817A6B}" destId="{B0F9BF73-85E5-41F7-A373-B7D0E6468099}" srcOrd="2" destOrd="0" presId="urn:microsoft.com/office/officeart/2018/2/layout/IconVerticalSolidList"/>
    <dgm:cxn modelId="{B6D17236-39C0-413D-99F8-90C3F3694A18}" type="presParOf" srcId="{AD9A19C7-2B5E-41F7-BE39-AF5716817A6B}" destId="{F6C63049-37AF-457A-866F-16C8A0AC61B3}" srcOrd="3" destOrd="0" presId="urn:microsoft.com/office/officeart/2018/2/layout/IconVerticalSolidList"/>
    <dgm:cxn modelId="{DB1AE831-2C0D-468E-B2A2-93A096862830}" type="presParOf" srcId="{8EAEE73F-532F-4B73-B4AA-871F0C1268DF}" destId="{BEDA5664-CB95-4E37-9DDD-29D25C5F845E}" srcOrd="1" destOrd="0" presId="urn:microsoft.com/office/officeart/2018/2/layout/IconVerticalSolidList"/>
    <dgm:cxn modelId="{BDE85DF8-BDBD-4FE2-8ACF-42987F46EB94}" type="presParOf" srcId="{8EAEE73F-532F-4B73-B4AA-871F0C1268DF}" destId="{266560DC-C2FE-4D7C-8652-CDFBF528B3C7}" srcOrd="2" destOrd="0" presId="urn:microsoft.com/office/officeart/2018/2/layout/IconVerticalSolidList"/>
    <dgm:cxn modelId="{5F4E2302-AB45-4CB5-B137-5BE9C38399CC}" type="presParOf" srcId="{266560DC-C2FE-4D7C-8652-CDFBF528B3C7}" destId="{FBFD303F-BCEA-41CD-874E-D4B8972C4F1E}" srcOrd="0" destOrd="0" presId="urn:microsoft.com/office/officeart/2018/2/layout/IconVerticalSolidList"/>
    <dgm:cxn modelId="{CB358779-966F-4BE2-AA41-56962F4B59D9}" type="presParOf" srcId="{266560DC-C2FE-4D7C-8652-CDFBF528B3C7}" destId="{360EBF99-5F04-469C-AB2E-AC32A2F86041}" srcOrd="1" destOrd="0" presId="urn:microsoft.com/office/officeart/2018/2/layout/IconVerticalSolidList"/>
    <dgm:cxn modelId="{5A636AFC-3595-4AB9-9430-9895FC6649B2}" type="presParOf" srcId="{266560DC-C2FE-4D7C-8652-CDFBF528B3C7}" destId="{610EA21D-8782-40B2-A446-045C6EF0A697}" srcOrd="2" destOrd="0" presId="urn:microsoft.com/office/officeart/2018/2/layout/IconVerticalSolidList"/>
    <dgm:cxn modelId="{45B5E436-1E77-46F8-9B9B-620EE1ED2CB7}" type="presParOf" srcId="{266560DC-C2FE-4D7C-8652-CDFBF528B3C7}" destId="{B5F6B289-5386-4856-80AE-D5CB1ADC2A9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725752-4075-4789-85C3-D0BDDCD9360F}"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53FDE9D7-9585-4788-A09C-58FC5C812CDE}">
      <dgm:prSet/>
      <dgm:spPr/>
      <dgm:t>
        <a:bodyPr/>
        <a:lstStyle/>
        <a:p>
          <a:r>
            <a:rPr lang="en-US"/>
            <a:t>In your FRED, create a new Flow (Work with your friend)</a:t>
          </a:r>
        </a:p>
      </dgm:t>
    </dgm:pt>
    <dgm:pt modelId="{1A67F296-E5C5-4C0E-B487-5C47DA59408F}" type="parTrans" cxnId="{95AF752D-1DEE-4CD4-8D7B-AAE0B25074C4}">
      <dgm:prSet/>
      <dgm:spPr/>
      <dgm:t>
        <a:bodyPr/>
        <a:lstStyle/>
        <a:p>
          <a:endParaRPr lang="en-US"/>
        </a:p>
      </dgm:t>
    </dgm:pt>
    <dgm:pt modelId="{EE17D9F1-5887-4DFF-9809-8242EDF1D7F6}" type="sibTrans" cxnId="{95AF752D-1DEE-4CD4-8D7B-AAE0B25074C4}">
      <dgm:prSet/>
      <dgm:spPr/>
      <dgm:t>
        <a:bodyPr/>
        <a:lstStyle/>
        <a:p>
          <a:endParaRPr lang="en-US"/>
        </a:p>
      </dgm:t>
    </dgm:pt>
    <dgm:pt modelId="{058CE8B0-B3D6-4755-8396-B8EAEC45FD1C}">
      <dgm:prSet/>
      <dgm:spPr/>
      <dgm:t>
        <a:bodyPr/>
        <a:lstStyle/>
        <a:p>
          <a:r>
            <a:rPr lang="en-US"/>
            <a:t>Person #1:- Use MQTT output to ‘publish’ data, with a ‘topic’</a:t>
          </a:r>
        </a:p>
      </dgm:t>
    </dgm:pt>
    <dgm:pt modelId="{833943E6-A247-425A-A8C9-87529E6F0ED2}" type="parTrans" cxnId="{A3C4C647-09EF-4403-B9F0-A3AD55DEC8A3}">
      <dgm:prSet/>
      <dgm:spPr/>
      <dgm:t>
        <a:bodyPr/>
        <a:lstStyle/>
        <a:p>
          <a:endParaRPr lang="en-US"/>
        </a:p>
      </dgm:t>
    </dgm:pt>
    <dgm:pt modelId="{E7E9ECB6-E2FA-4555-A659-D1897853765F}" type="sibTrans" cxnId="{A3C4C647-09EF-4403-B9F0-A3AD55DEC8A3}">
      <dgm:prSet/>
      <dgm:spPr/>
      <dgm:t>
        <a:bodyPr/>
        <a:lstStyle/>
        <a:p>
          <a:endParaRPr lang="en-US"/>
        </a:p>
      </dgm:t>
    </dgm:pt>
    <dgm:pt modelId="{4ED1730F-7209-419C-A127-1752E365ACB8}">
      <dgm:prSet/>
      <dgm:spPr/>
      <dgm:t>
        <a:bodyPr/>
        <a:lstStyle/>
        <a:p>
          <a:r>
            <a:rPr lang="en-US"/>
            <a:t>Person #2:- Use MQTT input to ‘subscribe’ to the data (using same ‘topic’)</a:t>
          </a:r>
        </a:p>
      </dgm:t>
    </dgm:pt>
    <dgm:pt modelId="{0C7E92EA-86B6-427B-8C40-74F65FF6170A}" type="parTrans" cxnId="{DE8CFE17-3F06-44C2-A1B4-439D9EF7E8F8}">
      <dgm:prSet/>
      <dgm:spPr/>
      <dgm:t>
        <a:bodyPr/>
        <a:lstStyle/>
        <a:p>
          <a:endParaRPr lang="en-US"/>
        </a:p>
      </dgm:t>
    </dgm:pt>
    <dgm:pt modelId="{4572B74E-744A-426D-A4E1-3634A92BD0AB}" type="sibTrans" cxnId="{DE8CFE17-3F06-44C2-A1B4-439D9EF7E8F8}">
      <dgm:prSet/>
      <dgm:spPr/>
      <dgm:t>
        <a:bodyPr/>
        <a:lstStyle/>
        <a:p>
          <a:endParaRPr lang="en-US"/>
        </a:p>
      </dgm:t>
    </dgm:pt>
    <dgm:pt modelId="{B7B53E4C-CF57-43BC-A3D7-370F89176081}">
      <dgm:prSet/>
      <dgm:spPr/>
      <dgm:t>
        <a:bodyPr/>
        <a:lstStyle/>
        <a:p>
          <a:r>
            <a:rPr lang="en-US"/>
            <a:t>Server: broker. mqttdashboard.com </a:t>
          </a:r>
        </a:p>
      </dgm:t>
    </dgm:pt>
    <dgm:pt modelId="{C385BB22-D81B-4D7F-866D-82EBA0B0DBFB}" type="parTrans" cxnId="{B2F06F98-A246-444A-A8CE-2034E6A02A3D}">
      <dgm:prSet/>
      <dgm:spPr/>
      <dgm:t>
        <a:bodyPr/>
        <a:lstStyle/>
        <a:p>
          <a:endParaRPr lang="en-US"/>
        </a:p>
      </dgm:t>
    </dgm:pt>
    <dgm:pt modelId="{BECE4B3D-DAE9-4209-9D72-CDA4A1FDCEFF}" type="sibTrans" cxnId="{B2F06F98-A246-444A-A8CE-2034E6A02A3D}">
      <dgm:prSet/>
      <dgm:spPr/>
      <dgm:t>
        <a:bodyPr/>
        <a:lstStyle/>
        <a:p>
          <a:endParaRPr lang="en-US"/>
        </a:p>
      </dgm:t>
    </dgm:pt>
    <dgm:pt modelId="{F32A8CB8-D879-4740-9B65-5F20F0D46146}">
      <dgm:prSet/>
      <dgm:spPr/>
      <dgm:t>
        <a:bodyPr/>
        <a:lstStyle/>
        <a:p>
          <a:r>
            <a:rPr lang="en-US"/>
            <a:t>Port: 1883</a:t>
          </a:r>
        </a:p>
      </dgm:t>
    </dgm:pt>
    <dgm:pt modelId="{1F49003F-F10C-45AD-8F74-9CB1A0FC9F71}" type="parTrans" cxnId="{25E5C447-7F7E-46C7-B144-377C38728C94}">
      <dgm:prSet/>
      <dgm:spPr/>
      <dgm:t>
        <a:bodyPr/>
        <a:lstStyle/>
        <a:p>
          <a:endParaRPr lang="en-US"/>
        </a:p>
      </dgm:t>
    </dgm:pt>
    <dgm:pt modelId="{345E26A2-F028-4340-8FE9-A0D3BF951A62}" type="sibTrans" cxnId="{25E5C447-7F7E-46C7-B144-377C38728C94}">
      <dgm:prSet/>
      <dgm:spPr/>
      <dgm:t>
        <a:bodyPr/>
        <a:lstStyle/>
        <a:p>
          <a:endParaRPr lang="en-US"/>
        </a:p>
      </dgm:t>
    </dgm:pt>
    <dgm:pt modelId="{2F12653B-1C7C-4CDC-B3FF-F46359A81FBF}" type="pres">
      <dgm:prSet presAssocID="{FE725752-4075-4789-85C3-D0BDDCD9360F}" presName="outerComposite" presStyleCnt="0">
        <dgm:presLayoutVars>
          <dgm:chMax val="5"/>
          <dgm:dir/>
          <dgm:resizeHandles val="exact"/>
        </dgm:presLayoutVars>
      </dgm:prSet>
      <dgm:spPr/>
    </dgm:pt>
    <dgm:pt modelId="{54DD61CA-1F2E-4BB1-8CFA-FE24C9E037B2}" type="pres">
      <dgm:prSet presAssocID="{FE725752-4075-4789-85C3-D0BDDCD9360F}" presName="dummyMaxCanvas" presStyleCnt="0">
        <dgm:presLayoutVars/>
      </dgm:prSet>
      <dgm:spPr/>
    </dgm:pt>
    <dgm:pt modelId="{237ED82B-1640-4378-915A-0FA6B0D29DAC}" type="pres">
      <dgm:prSet presAssocID="{FE725752-4075-4789-85C3-D0BDDCD9360F}" presName="FiveNodes_1" presStyleLbl="node1" presStyleIdx="0" presStyleCnt="5">
        <dgm:presLayoutVars>
          <dgm:bulletEnabled val="1"/>
        </dgm:presLayoutVars>
      </dgm:prSet>
      <dgm:spPr/>
    </dgm:pt>
    <dgm:pt modelId="{B1C1B638-77FE-44B4-A59B-E90DE92CABD1}" type="pres">
      <dgm:prSet presAssocID="{FE725752-4075-4789-85C3-D0BDDCD9360F}" presName="FiveNodes_2" presStyleLbl="node1" presStyleIdx="1" presStyleCnt="5">
        <dgm:presLayoutVars>
          <dgm:bulletEnabled val="1"/>
        </dgm:presLayoutVars>
      </dgm:prSet>
      <dgm:spPr/>
    </dgm:pt>
    <dgm:pt modelId="{3EF2A94A-9D0F-4CA7-9D7C-902A8C2279E1}" type="pres">
      <dgm:prSet presAssocID="{FE725752-4075-4789-85C3-D0BDDCD9360F}" presName="FiveNodes_3" presStyleLbl="node1" presStyleIdx="2" presStyleCnt="5">
        <dgm:presLayoutVars>
          <dgm:bulletEnabled val="1"/>
        </dgm:presLayoutVars>
      </dgm:prSet>
      <dgm:spPr/>
    </dgm:pt>
    <dgm:pt modelId="{51CDC894-0185-4E5C-8DD6-D1DC8EE04B27}" type="pres">
      <dgm:prSet presAssocID="{FE725752-4075-4789-85C3-D0BDDCD9360F}" presName="FiveNodes_4" presStyleLbl="node1" presStyleIdx="3" presStyleCnt="5">
        <dgm:presLayoutVars>
          <dgm:bulletEnabled val="1"/>
        </dgm:presLayoutVars>
      </dgm:prSet>
      <dgm:spPr/>
    </dgm:pt>
    <dgm:pt modelId="{DC81EC1D-C745-4CB6-A669-3A5E412DB562}" type="pres">
      <dgm:prSet presAssocID="{FE725752-4075-4789-85C3-D0BDDCD9360F}" presName="FiveNodes_5" presStyleLbl="node1" presStyleIdx="4" presStyleCnt="5">
        <dgm:presLayoutVars>
          <dgm:bulletEnabled val="1"/>
        </dgm:presLayoutVars>
      </dgm:prSet>
      <dgm:spPr/>
    </dgm:pt>
    <dgm:pt modelId="{5B5E5AA2-5CDE-4493-B821-50FD4B962A86}" type="pres">
      <dgm:prSet presAssocID="{FE725752-4075-4789-85C3-D0BDDCD9360F}" presName="FiveConn_1-2" presStyleLbl="fgAccFollowNode1" presStyleIdx="0" presStyleCnt="4">
        <dgm:presLayoutVars>
          <dgm:bulletEnabled val="1"/>
        </dgm:presLayoutVars>
      </dgm:prSet>
      <dgm:spPr/>
    </dgm:pt>
    <dgm:pt modelId="{8F45F7B5-DEA3-48D7-A5C8-600685041A6B}" type="pres">
      <dgm:prSet presAssocID="{FE725752-4075-4789-85C3-D0BDDCD9360F}" presName="FiveConn_2-3" presStyleLbl="fgAccFollowNode1" presStyleIdx="1" presStyleCnt="4">
        <dgm:presLayoutVars>
          <dgm:bulletEnabled val="1"/>
        </dgm:presLayoutVars>
      </dgm:prSet>
      <dgm:spPr/>
    </dgm:pt>
    <dgm:pt modelId="{7953BA21-3E42-4317-87B3-B46A0D9DFABA}" type="pres">
      <dgm:prSet presAssocID="{FE725752-4075-4789-85C3-D0BDDCD9360F}" presName="FiveConn_3-4" presStyleLbl="fgAccFollowNode1" presStyleIdx="2" presStyleCnt="4">
        <dgm:presLayoutVars>
          <dgm:bulletEnabled val="1"/>
        </dgm:presLayoutVars>
      </dgm:prSet>
      <dgm:spPr/>
    </dgm:pt>
    <dgm:pt modelId="{FA3EC07A-7CFE-4A2B-BCB5-B286E6578E3C}" type="pres">
      <dgm:prSet presAssocID="{FE725752-4075-4789-85C3-D0BDDCD9360F}" presName="FiveConn_4-5" presStyleLbl="fgAccFollowNode1" presStyleIdx="3" presStyleCnt="4">
        <dgm:presLayoutVars>
          <dgm:bulletEnabled val="1"/>
        </dgm:presLayoutVars>
      </dgm:prSet>
      <dgm:spPr/>
    </dgm:pt>
    <dgm:pt modelId="{A36AD4C8-2681-44CE-8DC2-2EB2AC08ADFE}" type="pres">
      <dgm:prSet presAssocID="{FE725752-4075-4789-85C3-D0BDDCD9360F}" presName="FiveNodes_1_text" presStyleLbl="node1" presStyleIdx="4" presStyleCnt="5">
        <dgm:presLayoutVars>
          <dgm:bulletEnabled val="1"/>
        </dgm:presLayoutVars>
      </dgm:prSet>
      <dgm:spPr/>
    </dgm:pt>
    <dgm:pt modelId="{3539124F-589E-47FE-B864-74B7D969462E}" type="pres">
      <dgm:prSet presAssocID="{FE725752-4075-4789-85C3-D0BDDCD9360F}" presName="FiveNodes_2_text" presStyleLbl="node1" presStyleIdx="4" presStyleCnt="5">
        <dgm:presLayoutVars>
          <dgm:bulletEnabled val="1"/>
        </dgm:presLayoutVars>
      </dgm:prSet>
      <dgm:spPr/>
    </dgm:pt>
    <dgm:pt modelId="{A2DB0D8C-DC5B-4B04-A727-20BB261C9652}" type="pres">
      <dgm:prSet presAssocID="{FE725752-4075-4789-85C3-D0BDDCD9360F}" presName="FiveNodes_3_text" presStyleLbl="node1" presStyleIdx="4" presStyleCnt="5">
        <dgm:presLayoutVars>
          <dgm:bulletEnabled val="1"/>
        </dgm:presLayoutVars>
      </dgm:prSet>
      <dgm:spPr/>
    </dgm:pt>
    <dgm:pt modelId="{B51F90E7-6E70-434D-BE81-2AF5E81BBC3F}" type="pres">
      <dgm:prSet presAssocID="{FE725752-4075-4789-85C3-D0BDDCD9360F}" presName="FiveNodes_4_text" presStyleLbl="node1" presStyleIdx="4" presStyleCnt="5">
        <dgm:presLayoutVars>
          <dgm:bulletEnabled val="1"/>
        </dgm:presLayoutVars>
      </dgm:prSet>
      <dgm:spPr/>
    </dgm:pt>
    <dgm:pt modelId="{F6795F77-292A-48E3-BFF2-5884EE708EC3}" type="pres">
      <dgm:prSet presAssocID="{FE725752-4075-4789-85C3-D0BDDCD9360F}" presName="FiveNodes_5_text" presStyleLbl="node1" presStyleIdx="4" presStyleCnt="5">
        <dgm:presLayoutVars>
          <dgm:bulletEnabled val="1"/>
        </dgm:presLayoutVars>
      </dgm:prSet>
      <dgm:spPr/>
    </dgm:pt>
  </dgm:ptLst>
  <dgm:cxnLst>
    <dgm:cxn modelId="{DE8CFE17-3F06-44C2-A1B4-439D9EF7E8F8}" srcId="{FE725752-4075-4789-85C3-D0BDDCD9360F}" destId="{4ED1730F-7209-419C-A127-1752E365ACB8}" srcOrd="2" destOrd="0" parTransId="{0C7E92EA-86B6-427B-8C40-74F65FF6170A}" sibTransId="{4572B74E-744A-426D-A4E1-3634A92BD0AB}"/>
    <dgm:cxn modelId="{14C04C1C-94C3-463D-929B-310EABCF039C}" type="presOf" srcId="{4ED1730F-7209-419C-A127-1752E365ACB8}" destId="{A2DB0D8C-DC5B-4B04-A727-20BB261C9652}" srcOrd="1" destOrd="0" presId="urn:microsoft.com/office/officeart/2005/8/layout/vProcess5"/>
    <dgm:cxn modelId="{527B622D-286A-48F7-AAF5-A2A0FC725DA8}" type="presOf" srcId="{53FDE9D7-9585-4788-A09C-58FC5C812CDE}" destId="{237ED82B-1640-4378-915A-0FA6B0D29DAC}" srcOrd="0" destOrd="0" presId="urn:microsoft.com/office/officeart/2005/8/layout/vProcess5"/>
    <dgm:cxn modelId="{95AF752D-1DEE-4CD4-8D7B-AAE0B25074C4}" srcId="{FE725752-4075-4789-85C3-D0BDDCD9360F}" destId="{53FDE9D7-9585-4788-A09C-58FC5C812CDE}" srcOrd="0" destOrd="0" parTransId="{1A67F296-E5C5-4C0E-B487-5C47DA59408F}" sibTransId="{EE17D9F1-5887-4DFF-9809-8242EDF1D7F6}"/>
    <dgm:cxn modelId="{0EE7052E-32F9-4687-882A-76F994150B0C}" type="presOf" srcId="{4ED1730F-7209-419C-A127-1752E365ACB8}" destId="{3EF2A94A-9D0F-4CA7-9D7C-902A8C2279E1}" srcOrd="0" destOrd="0" presId="urn:microsoft.com/office/officeart/2005/8/layout/vProcess5"/>
    <dgm:cxn modelId="{ADE3B163-7043-493F-A2DD-A0C2B95B6912}" type="presOf" srcId="{058CE8B0-B3D6-4755-8396-B8EAEC45FD1C}" destId="{3539124F-589E-47FE-B864-74B7D969462E}" srcOrd="1" destOrd="0" presId="urn:microsoft.com/office/officeart/2005/8/layout/vProcess5"/>
    <dgm:cxn modelId="{25E5C447-7F7E-46C7-B144-377C38728C94}" srcId="{FE725752-4075-4789-85C3-D0BDDCD9360F}" destId="{F32A8CB8-D879-4740-9B65-5F20F0D46146}" srcOrd="4" destOrd="0" parTransId="{1F49003F-F10C-45AD-8F74-9CB1A0FC9F71}" sibTransId="{345E26A2-F028-4340-8FE9-A0D3BF951A62}"/>
    <dgm:cxn modelId="{A3C4C647-09EF-4403-B9F0-A3AD55DEC8A3}" srcId="{FE725752-4075-4789-85C3-D0BDDCD9360F}" destId="{058CE8B0-B3D6-4755-8396-B8EAEC45FD1C}" srcOrd="1" destOrd="0" parTransId="{833943E6-A247-425A-A8C9-87529E6F0ED2}" sibTransId="{E7E9ECB6-E2FA-4555-A659-D1897853765F}"/>
    <dgm:cxn modelId="{AD6FE24A-E5B5-4EED-AAE4-264FA215E48E}" type="presOf" srcId="{4572B74E-744A-426D-A4E1-3634A92BD0AB}" destId="{7953BA21-3E42-4317-87B3-B46A0D9DFABA}" srcOrd="0" destOrd="0" presId="urn:microsoft.com/office/officeart/2005/8/layout/vProcess5"/>
    <dgm:cxn modelId="{89EB0F75-0FD7-4EDE-8810-9E71350603D8}" type="presOf" srcId="{F32A8CB8-D879-4740-9B65-5F20F0D46146}" destId="{DC81EC1D-C745-4CB6-A669-3A5E412DB562}" srcOrd="0" destOrd="0" presId="urn:microsoft.com/office/officeart/2005/8/layout/vProcess5"/>
    <dgm:cxn modelId="{9126F77D-4331-4B60-A3F6-0DC26EEF83FD}" type="presOf" srcId="{EE17D9F1-5887-4DFF-9809-8242EDF1D7F6}" destId="{5B5E5AA2-5CDE-4493-B821-50FD4B962A86}" srcOrd="0" destOrd="0" presId="urn:microsoft.com/office/officeart/2005/8/layout/vProcess5"/>
    <dgm:cxn modelId="{B2F06F98-A246-444A-A8CE-2034E6A02A3D}" srcId="{FE725752-4075-4789-85C3-D0BDDCD9360F}" destId="{B7B53E4C-CF57-43BC-A3D7-370F89176081}" srcOrd="3" destOrd="0" parTransId="{C385BB22-D81B-4D7F-866D-82EBA0B0DBFB}" sibTransId="{BECE4B3D-DAE9-4209-9D72-CDA4A1FDCEFF}"/>
    <dgm:cxn modelId="{7D9616B9-CC9F-492D-9AAD-23023F774C7F}" type="presOf" srcId="{B7B53E4C-CF57-43BC-A3D7-370F89176081}" destId="{51CDC894-0185-4E5C-8DD6-D1DC8EE04B27}" srcOrd="0" destOrd="0" presId="urn:microsoft.com/office/officeart/2005/8/layout/vProcess5"/>
    <dgm:cxn modelId="{CF81FAB9-6612-46C0-9B52-DB7D31185BC6}" type="presOf" srcId="{53FDE9D7-9585-4788-A09C-58FC5C812CDE}" destId="{A36AD4C8-2681-44CE-8DC2-2EB2AC08ADFE}" srcOrd="1" destOrd="0" presId="urn:microsoft.com/office/officeart/2005/8/layout/vProcess5"/>
    <dgm:cxn modelId="{2BF0F7C4-E580-45D7-BA7C-AFDC941BD922}" type="presOf" srcId="{F32A8CB8-D879-4740-9B65-5F20F0D46146}" destId="{F6795F77-292A-48E3-BFF2-5884EE708EC3}" srcOrd="1" destOrd="0" presId="urn:microsoft.com/office/officeart/2005/8/layout/vProcess5"/>
    <dgm:cxn modelId="{1326EDCA-2645-4589-BF32-18AA03E1D027}" type="presOf" srcId="{E7E9ECB6-E2FA-4555-A659-D1897853765F}" destId="{8F45F7B5-DEA3-48D7-A5C8-600685041A6B}" srcOrd="0" destOrd="0" presId="urn:microsoft.com/office/officeart/2005/8/layout/vProcess5"/>
    <dgm:cxn modelId="{B0AFA8D3-A65E-4D45-85B6-9D66E12CCD90}" type="presOf" srcId="{FE725752-4075-4789-85C3-D0BDDCD9360F}" destId="{2F12653B-1C7C-4CDC-B3FF-F46359A81FBF}" srcOrd="0" destOrd="0" presId="urn:microsoft.com/office/officeart/2005/8/layout/vProcess5"/>
    <dgm:cxn modelId="{7B809BE5-07BA-4006-AFF6-6FBB072FEBDE}" type="presOf" srcId="{B7B53E4C-CF57-43BC-A3D7-370F89176081}" destId="{B51F90E7-6E70-434D-BE81-2AF5E81BBC3F}" srcOrd="1" destOrd="0" presId="urn:microsoft.com/office/officeart/2005/8/layout/vProcess5"/>
    <dgm:cxn modelId="{B94B03E8-1D8A-403A-97D3-7C39C8E3805D}" type="presOf" srcId="{BECE4B3D-DAE9-4209-9D72-CDA4A1FDCEFF}" destId="{FA3EC07A-7CFE-4A2B-BCB5-B286E6578E3C}" srcOrd="0" destOrd="0" presId="urn:microsoft.com/office/officeart/2005/8/layout/vProcess5"/>
    <dgm:cxn modelId="{30664DF8-91F4-4A7E-91FC-70823153829A}" type="presOf" srcId="{058CE8B0-B3D6-4755-8396-B8EAEC45FD1C}" destId="{B1C1B638-77FE-44B4-A59B-E90DE92CABD1}" srcOrd="0" destOrd="0" presId="urn:microsoft.com/office/officeart/2005/8/layout/vProcess5"/>
    <dgm:cxn modelId="{381ED7EE-293F-4E1C-939C-23FF8703A89E}" type="presParOf" srcId="{2F12653B-1C7C-4CDC-B3FF-F46359A81FBF}" destId="{54DD61CA-1F2E-4BB1-8CFA-FE24C9E037B2}" srcOrd="0" destOrd="0" presId="urn:microsoft.com/office/officeart/2005/8/layout/vProcess5"/>
    <dgm:cxn modelId="{F0C6BD1B-C633-43EF-9CA2-DC1E5ACBA29B}" type="presParOf" srcId="{2F12653B-1C7C-4CDC-B3FF-F46359A81FBF}" destId="{237ED82B-1640-4378-915A-0FA6B0D29DAC}" srcOrd="1" destOrd="0" presId="urn:microsoft.com/office/officeart/2005/8/layout/vProcess5"/>
    <dgm:cxn modelId="{04D21F12-F26F-421D-97CA-BFDB7DF68F72}" type="presParOf" srcId="{2F12653B-1C7C-4CDC-B3FF-F46359A81FBF}" destId="{B1C1B638-77FE-44B4-A59B-E90DE92CABD1}" srcOrd="2" destOrd="0" presId="urn:microsoft.com/office/officeart/2005/8/layout/vProcess5"/>
    <dgm:cxn modelId="{4E2AFC98-35F5-4D4B-A666-DE7A953504B2}" type="presParOf" srcId="{2F12653B-1C7C-4CDC-B3FF-F46359A81FBF}" destId="{3EF2A94A-9D0F-4CA7-9D7C-902A8C2279E1}" srcOrd="3" destOrd="0" presId="urn:microsoft.com/office/officeart/2005/8/layout/vProcess5"/>
    <dgm:cxn modelId="{CACC5F3D-DF1E-467E-8475-5C1D54301916}" type="presParOf" srcId="{2F12653B-1C7C-4CDC-B3FF-F46359A81FBF}" destId="{51CDC894-0185-4E5C-8DD6-D1DC8EE04B27}" srcOrd="4" destOrd="0" presId="urn:microsoft.com/office/officeart/2005/8/layout/vProcess5"/>
    <dgm:cxn modelId="{C50456FA-0017-4469-AC37-0E7B03C0FF6D}" type="presParOf" srcId="{2F12653B-1C7C-4CDC-B3FF-F46359A81FBF}" destId="{DC81EC1D-C745-4CB6-A669-3A5E412DB562}" srcOrd="5" destOrd="0" presId="urn:microsoft.com/office/officeart/2005/8/layout/vProcess5"/>
    <dgm:cxn modelId="{F7565904-CF64-466A-9A53-E39E77182A38}" type="presParOf" srcId="{2F12653B-1C7C-4CDC-B3FF-F46359A81FBF}" destId="{5B5E5AA2-5CDE-4493-B821-50FD4B962A86}" srcOrd="6" destOrd="0" presId="urn:microsoft.com/office/officeart/2005/8/layout/vProcess5"/>
    <dgm:cxn modelId="{0F4A0678-4899-439A-BD14-08BE99F51F2C}" type="presParOf" srcId="{2F12653B-1C7C-4CDC-B3FF-F46359A81FBF}" destId="{8F45F7B5-DEA3-48D7-A5C8-600685041A6B}" srcOrd="7" destOrd="0" presId="urn:microsoft.com/office/officeart/2005/8/layout/vProcess5"/>
    <dgm:cxn modelId="{9A781C3D-92A7-4EFE-BE7B-578A185639E9}" type="presParOf" srcId="{2F12653B-1C7C-4CDC-B3FF-F46359A81FBF}" destId="{7953BA21-3E42-4317-87B3-B46A0D9DFABA}" srcOrd="8" destOrd="0" presId="urn:microsoft.com/office/officeart/2005/8/layout/vProcess5"/>
    <dgm:cxn modelId="{4CAF478D-B40A-4BC6-AAA6-BC42317A834C}" type="presParOf" srcId="{2F12653B-1C7C-4CDC-B3FF-F46359A81FBF}" destId="{FA3EC07A-7CFE-4A2B-BCB5-B286E6578E3C}" srcOrd="9" destOrd="0" presId="urn:microsoft.com/office/officeart/2005/8/layout/vProcess5"/>
    <dgm:cxn modelId="{0575E877-8B7B-4FF8-8C01-80B26AA658A2}" type="presParOf" srcId="{2F12653B-1C7C-4CDC-B3FF-F46359A81FBF}" destId="{A36AD4C8-2681-44CE-8DC2-2EB2AC08ADFE}" srcOrd="10" destOrd="0" presId="urn:microsoft.com/office/officeart/2005/8/layout/vProcess5"/>
    <dgm:cxn modelId="{D5D405AA-3376-49F8-9C3F-77F0C856CB36}" type="presParOf" srcId="{2F12653B-1C7C-4CDC-B3FF-F46359A81FBF}" destId="{3539124F-589E-47FE-B864-74B7D969462E}" srcOrd="11" destOrd="0" presId="urn:microsoft.com/office/officeart/2005/8/layout/vProcess5"/>
    <dgm:cxn modelId="{DD14886A-BFFB-4E19-AF16-E5D3E3F04945}" type="presParOf" srcId="{2F12653B-1C7C-4CDC-B3FF-F46359A81FBF}" destId="{A2DB0D8C-DC5B-4B04-A727-20BB261C9652}" srcOrd="12" destOrd="0" presId="urn:microsoft.com/office/officeart/2005/8/layout/vProcess5"/>
    <dgm:cxn modelId="{EC016A29-E8E8-4668-8BC4-2D55EC5D2969}" type="presParOf" srcId="{2F12653B-1C7C-4CDC-B3FF-F46359A81FBF}" destId="{B51F90E7-6E70-434D-BE81-2AF5E81BBC3F}" srcOrd="13" destOrd="0" presId="urn:microsoft.com/office/officeart/2005/8/layout/vProcess5"/>
    <dgm:cxn modelId="{29FD5AC2-63FF-4509-950C-90DD219EC51E}" type="presParOf" srcId="{2F12653B-1C7C-4CDC-B3FF-F46359A81FBF}" destId="{F6795F77-292A-48E3-BFF2-5884EE708EC3}"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E7A77-2673-4695-B417-DCE268265888}">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E031D4-BEFF-4BF5-96AA-291474A54F33}">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0C2EE4-3C48-40B3-B435-8CEFB707F150}">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11200">
            <a:lnSpc>
              <a:spcPct val="100000"/>
            </a:lnSpc>
            <a:spcBef>
              <a:spcPct val="0"/>
            </a:spcBef>
            <a:spcAft>
              <a:spcPct val="35000"/>
            </a:spcAft>
            <a:buNone/>
          </a:pPr>
          <a:r>
            <a:rPr lang="en-US" sz="1600" kern="1200"/>
            <a:t>• Node-RED provides a browser-based flow editor that makes it easy to wire together flows using the wide range of nodes in the palette. Flows can be then deployed to the runtime in a single-click.</a:t>
          </a:r>
        </a:p>
      </dsp:txBody>
      <dsp:txXfrm>
        <a:off x="1844034" y="682"/>
        <a:ext cx="4401230" cy="1596566"/>
      </dsp:txXfrm>
    </dsp:sp>
    <dsp:sp modelId="{11161304-3748-4BAA-B5F6-371EEDC4408B}">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914406-71FC-4DBE-B891-5D323E54FF68}">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FEC527-FF4A-41B1-96CC-5E3E476AE737}">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11200">
            <a:lnSpc>
              <a:spcPct val="100000"/>
            </a:lnSpc>
            <a:spcBef>
              <a:spcPct val="0"/>
            </a:spcBef>
            <a:spcAft>
              <a:spcPct val="35000"/>
            </a:spcAft>
            <a:buNone/>
          </a:pPr>
          <a:r>
            <a:rPr lang="en-US" sz="1600" kern="1200"/>
            <a:t>• JavaScript functions can be created within the editor using a rich text editor.</a:t>
          </a:r>
        </a:p>
      </dsp:txBody>
      <dsp:txXfrm>
        <a:off x="1844034" y="1996390"/>
        <a:ext cx="4401230" cy="1596566"/>
      </dsp:txXfrm>
    </dsp:sp>
    <dsp:sp modelId="{8ED8A44A-2ADB-44F9-8653-B43C72415336}">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36C52-18D0-42AE-BD1F-45C6D60ABECA}">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A7EBBD-AEBA-45D3-A42E-A4C297579DEE}">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11200">
            <a:lnSpc>
              <a:spcPct val="100000"/>
            </a:lnSpc>
            <a:spcBef>
              <a:spcPct val="0"/>
            </a:spcBef>
            <a:spcAft>
              <a:spcPct val="35000"/>
            </a:spcAft>
            <a:buNone/>
          </a:pPr>
          <a:r>
            <a:rPr lang="en-US" sz="1600" kern="1200"/>
            <a:t>• A built-in library allows you to save useful functions, templates or flows for re-use.</a:t>
          </a:r>
        </a:p>
      </dsp:txBody>
      <dsp:txXfrm>
        <a:off x="1844034" y="3992098"/>
        <a:ext cx="4401230" cy="1596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65905-FCF8-4200-A3D2-6CFF785B9CB9}">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923974-09BA-45E7-9156-173CAEC210A7}">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C62823-7711-4244-9E1B-8530E634FF07}">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90000"/>
            </a:lnSpc>
            <a:spcBef>
              <a:spcPct val="0"/>
            </a:spcBef>
            <a:spcAft>
              <a:spcPct val="35000"/>
            </a:spcAft>
            <a:buNone/>
          </a:pPr>
          <a:r>
            <a:rPr lang="en-US" sz="1600" kern="1200" dirty="0"/>
            <a:t>• Now, for Node-Red, you can choose to install it on your PC or just use the cloud-based.</a:t>
          </a:r>
        </a:p>
      </dsp:txBody>
      <dsp:txXfrm>
        <a:off x="1057183" y="1805"/>
        <a:ext cx="9458416" cy="915310"/>
      </dsp:txXfrm>
    </dsp:sp>
    <dsp:sp modelId="{31CF5936-B22A-4B80-93C6-A51E67964BD5}">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BDBC01-DAA4-465D-B99D-ABB0AB817AA0}">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1E1AE5-1E9A-4B30-BB7D-C97D3DCF0BAE}">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90000"/>
            </a:lnSpc>
            <a:spcBef>
              <a:spcPct val="0"/>
            </a:spcBef>
            <a:spcAft>
              <a:spcPct val="35000"/>
            </a:spcAft>
            <a:buNone/>
          </a:pPr>
          <a:r>
            <a:rPr lang="en-US" sz="1600" kern="1200" dirty="0"/>
            <a:t>• Cloud-based is at </a:t>
          </a:r>
          <a:r>
            <a:rPr lang="en-US" sz="1600" kern="1200" dirty="0">
              <a:hlinkClick xmlns:r="http://schemas.openxmlformats.org/officeDocument/2006/relationships" r:id="rId5"/>
            </a:rPr>
            <a:t>https://fred.sensetecnic.com/</a:t>
          </a:r>
          <a:endParaRPr lang="en-US" sz="1600" kern="1200" dirty="0"/>
        </a:p>
      </dsp:txBody>
      <dsp:txXfrm>
        <a:off x="1057183" y="1145944"/>
        <a:ext cx="9458416" cy="915310"/>
      </dsp:txXfrm>
    </dsp:sp>
    <dsp:sp modelId="{08F30ACB-7160-4392-89CF-022D0D5D3420}">
      <dsp:nvSpPr>
        <dsp:cNvPr id="0" name=""/>
        <dsp:cNvSpPr/>
      </dsp:nvSpPr>
      <dsp:spPr>
        <a:xfrm>
          <a:off x="0" y="2290082"/>
          <a:ext cx="10515600"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441786-86A0-48FD-A486-7E730809FE38}">
      <dsp:nvSpPr>
        <dsp:cNvPr id="0" name=""/>
        <dsp:cNvSpPr/>
      </dsp:nvSpPr>
      <dsp:spPr>
        <a:xfrm>
          <a:off x="276881" y="2496027"/>
          <a:ext cx="503420" cy="50342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5AE3D4-A2C8-400A-BA0B-DF6974514DD4}">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90000"/>
            </a:lnSpc>
            <a:spcBef>
              <a:spcPct val="0"/>
            </a:spcBef>
            <a:spcAft>
              <a:spcPct val="35000"/>
            </a:spcAft>
            <a:buNone/>
          </a:pPr>
          <a:r>
            <a:rPr lang="en-US" sz="1600" kern="1200" dirty="0"/>
            <a:t>• Node-RED provides a browser-based flow editor, which can be used to create JavaScript functions. The runtime is built on Node.js. The flows created in Node-RED are stored using JSON.</a:t>
          </a:r>
        </a:p>
      </dsp:txBody>
      <dsp:txXfrm>
        <a:off x="1057183" y="2290082"/>
        <a:ext cx="9458416" cy="915310"/>
      </dsp:txXfrm>
    </dsp:sp>
    <dsp:sp modelId="{DC9F9334-37C6-4DFE-B880-A8C56D7F80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1D4C53-9DB2-44F0-94E4-EA411E603CD8}">
      <dsp:nvSpPr>
        <dsp:cNvPr id="0" name=""/>
        <dsp:cNvSpPr/>
      </dsp:nvSpPr>
      <dsp:spPr>
        <a:xfrm>
          <a:off x="276881" y="3640166"/>
          <a:ext cx="503420" cy="50342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4FE7C1-990A-464A-A05C-EE503F94E789}">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90000"/>
            </a:lnSpc>
            <a:spcBef>
              <a:spcPct val="0"/>
            </a:spcBef>
            <a:spcAft>
              <a:spcPct val="35000"/>
            </a:spcAft>
            <a:buNone/>
          </a:pPr>
          <a:r>
            <a:rPr lang="en-US" sz="1600" kern="1200"/>
            <a:t>• Front End for Node-RED (FRED) manages instances of Node-RED for multiple users in the cloud. To instantly create your own Node-RED instance, register for a free (limited) account, or check out the pricing for hosting your instance of Node-RED.</a:t>
          </a:r>
        </a:p>
      </dsp:txBody>
      <dsp:txXfrm>
        <a:off x="1057183" y="3434221"/>
        <a:ext cx="9458416" cy="915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9AC7E4-5A44-45E0-B260-B77B740937D0}">
      <dsp:nvSpPr>
        <dsp:cNvPr id="0" name=""/>
        <dsp:cNvSpPr/>
      </dsp:nvSpPr>
      <dsp:spPr>
        <a:xfrm>
          <a:off x="0" y="262103"/>
          <a:ext cx="10515600" cy="174899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DC1EF2-4F97-4BE5-BB90-4624BCB96462}">
      <dsp:nvSpPr>
        <dsp:cNvPr id="0" name=""/>
        <dsp:cNvSpPr/>
      </dsp:nvSpPr>
      <dsp:spPr>
        <a:xfrm>
          <a:off x="529072" y="655628"/>
          <a:ext cx="962889" cy="961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C63049-37AF-457A-866F-16C8A0AC61B3}">
      <dsp:nvSpPr>
        <dsp:cNvPr id="0" name=""/>
        <dsp:cNvSpPr/>
      </dsp:nvSpPr>
      <dsp:spPr>
        <a:xfrm>
          <a:off x="2021034" y="262103"/>
          <a:ext cx="8490612" cy="1750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83" tIns="185283" rIns="185283" bIns="185283" numCol="1" spcCol="1270" anchor="ctr" anchorCtr="0">
          <a:noAutofit/>
        </a:bodyPr>
        <a:lstStyle/>
        <a:p>
          <a:pPr marL="0" lvl="0" indent="0" algn="l" defTabSz="800100">
            <a:lnSpc>
              <a:spcPct val="90000"/>
            </a:lnSpc>
            <a:spcBef>
              <a:spcPct val="0"/>
            </a:spcBef>
            <a:spcAft>
              <a:spcPct val="35000"/>
            </a:spcAft>
            <a:buNone/>
          </a:pPr>
          <a:r>
            <a:rPr lang="en-US" sz="1800" kern="1200" dirty="0"/>
            <a:t>MQTT - Message Queuing Telemetry Transport</a:t>
          </a:r>
        </a:p>
        <a:p>
          <a:pPr marL="0" lvl="0" indent="0" algn="l" defTabSz="800100">
            <a:lnSpc>
              <a:spcPct val="90000"/>
            </a:lnSpc>
            <a:spcBef>
              <a:spcPct val="0"/>
            </a:spcBef>
            <a:spcAft>
              <a:spcPct val="35000"/>
            </a:spcAft>
            <a:buNone/>
          </a:pPr>
          <a:r>
            <a:rPr lang="en-US" sz="1800" kern="1200" dirty="0"/>
            <a:t>MQTT is a machine-to-machine (M2M)/"Internet of Things" connectivity protocol. It was designed as an extremely lightweight publish/subscribe messaging transport. It is useful for connections with remote locations where a small code footprint is required.</a:t>
          </a:r>
        </a:p>
      </dsp:txBody>
      <dsp:txXfrm>
        <a:off x="2021034" y="262103"/>
        <a:ext cx="8490612" cy="1750708"/>
      </dsp:txXfrm>
    </dsp:sp>
    <dsp:sp modelId="{FBFD303F-BCEA-41CD-874E-D4B8972C4F1E}">
      <dsp:nvSpPr>
        <dsp:cNvPr id="0" name=""/>
        <dsp:cNvSpPr/>
      </dsp:nvSpPr>
      <dsp:spPr>
        <a:xfrm>
          <a:off x="0" y="2338525"/>
          <a:ext cx="10515600" cy="174899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0EBF99-5F04-469C-AB2E-AC32A2F86041}">
      <dsp:nvSpPr>
        <dsp:cNvPr id="0" name=""/>
        <dsp:cNvSpPr/>
      </dsp:nvSpPr>
      <dsp:spPr>
        <a:xfrm>
          <a:off x="529072" y="2732050"/>
          <a:ext cx="962889" cy="961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F6B289-5386-4856-80AE-D5CB1ADC2A97}">
      <dsp:nvSpPr>
        <dsp:cNvPr id="0" name=""/>
        <dsp:cNvSpPr/>
      </dsp:nvSpPr>
      <dsp:spPr>
        <a:xfrm>
          <a:off x="2021034" y="2338525"/>
          <a:ext cx="8490612" cy="1750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83" tIns="185283" rIns="185283" bIns="185283" numCol="1" spcCol="1270" anchor="ctr" anchorCtr="0">
          <a:noAutofit/>
        </a:bodyPr>
        <a:lstStyle/>
        <a:p>
          <a:pPr marL="0" lvl="0" indent="0" algn="l" defTabSz="800100">
            <a:lnSpc>
              <a:spcPct val="90000"/>
            </a:lnSpc>
            <a:spcBef>
              <a:spcPct val="0"/>
            </a:spcBef>
            <a:spcAft>
              <a:spcPct val="35000"/>
            </a:spcAft>
            <a:buNone/>
          </a:pPr>
          <a:r>
            <a:rPr lang="en-US" sz="1800" kern="1200" dirty="0"/>
            <a:t>It has been used in sensors communicating to a broker via satellite link, over occasional dial-up connections with healthcare providers, and in a range of home automation and small device scenarios. It is also ideal for mobile applications because of its small size, low power usage, minimized data packets, and efficient distribution of information to one or many receivers.</a:t>
          </a:r>
        </a:p>
      </dsp:txBody>
      <dsp:txXfrm>
        <a:off x="2021034" y="2338525"/>
        <a:ext cx="8490612" cy="17507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ED82B-1640-4378-915A-0FA6B0D29DAC}">
      <dsp:nvSpPr>
        <dsp:cNvPr id="0" name=""/>
        <dsp:cNvSpPr/>
      </dsp:nvSpPr>
      <dsp:spPr>
        <a:xfrm>
          <a:off x="0" y="0"/>
          <a:ext cx="4808854" cy="100608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 your FRED, create a new Flow (Work with your friend)</a:t>
          </a:r>
        </a:p>
      </dsp:txBody>
      <dsp:txXfrm>
        <a:off x="29467" y="29467"/>
        <a:ext cx="3605501" cy="947148"/>
      </dsp:txXfrm>
    </dsp:sp>
    <dsp:sp modelId="{B1C1B638-77FE-44B4-A59B-E90DE92CABD1}">
      <dsp:nvSpPr>
        <dsp:cNvPr id="0" name=""/>
        <dsp:cNvSpPr/>
      </dsp:nvSpPr>
      <dsp:spPr>
        <a:xfrm>
          <a:off x="359102" y="1145816"/>
          <a:ext cx="4808854" cy="1006082"/>
        </a:xfrm>
        <a:prstGeom prst="roundRect">
          <a:avLst>
            <a:gd name="adj" fmla="val 10000"/>
          </a:avLst>
        </a:prstGeom>
        <a:solidFill>
          <a:schemeClr val="accent5">
            <a:hueOff val="-1885370"/>
            <a:satOff val="0"/>
            <a:lumOff val="-2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Person #1:- Use MQTT output to ‘publish’ data, with a ‘topic’</a:t>
          </a:r>
        </a:p>
      </dsp:txBody>
      <dsp:txXfrm>
        <a:off x="388569" y="1175283"/>
        <a:ext cx="3736863" cy="947148"/>
      </dsp:txXfrm>
    </dsp:sp>
    <dsp:sp modelId="{3EF2A94A-9D0F-4CA7-9D7C-902A8C2279E1}">
      <dsp:nvSpPr>
        <dsp:cNvPr id="0" name=""/>
        <dsp:cNvSpPr/>
      </dsp:nvSpPr>
      <dsp:spPr>
        <a:xfrm>
          <a:off x="718205" y="2291632"/>
          <a:ext cx="4808854" cy="1006082"/>
        </a:xfrm>
        <a:prstGeom prst="roundRect">
          <a:avLst>
            <a:gd name="adj" fmla="val 10000"/>
          </a:avLst>
        </a:prstGeom>
        <a:solidFill>
          <a:schemeClr val="accent5">
            <a:hueOff val="-3770740"/>
            <a:satOff val="0"/>
            <a:lumOff val="-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Person #2:- Use MQTT input to ‘subscribe’ to the data (using same ‘topic’)</a:t>
          </a:r>
        </a:p>
      </dsp:txBody>
      <dsp:txXfrm>
        <a:off x="747672" y="2321099"/>
        <a:ext cx="3736863" cy="947148"/>
      </dsp:txXfrm>
    </dsp:sp>
    <dsp:sp modelId="{51CDC894-0185-4E5C-8DD6-D1DC8EE04B27}">
      <dsp:nvSpPr>
        <dsp:cNvPr id="0" name=""/>
        <dsp:cNvSpPr/>
      </dsp:nvSpPr>
      <dsp:spPr>
        <a:xfrm>
          <a:off x="1077308" y="3437448"/>
          <a:ext cx="4808854" cy="1006082"/>
        </a:xfrm>
        <a:prstGeom prst="roundRect">
          <a:avLst>
            <a:gd name="adj" fmla="val 10000"/>
          </a:avLst>
        </a:prstGeom>
        <a:solidFill>
          <a:schemeClr val="accent5">
            <a:hueOff val="-5656110"/>
            <a:satOff val="0"/>
            <a:lumOff val="-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Server: broker. mqttdashboard.com </a:t>
          </a:r>
        </a:p>
      </dsp:txBody>
      <dsp:txXfrm>
        <a:off x="1106775" y="3466915"/>
        <a:ext cx="3736863" cy="947148"/>
      </dsp:txXfrm>
    </dsp:sp>
    <dsp:sp modelId="{DC81EC1D-C745-4CB6-A669-3A5E412DB562}">
      <dsp:nvSpPr>
        <dsp:cNvPr id="0" name=""/>
        <dsp:cNvSpPr/>
      </dsp:nvSpPr>
      <dsp:spPr>
        <a:xfrm>
          <a:off x="1436410" y="4583264"/>
          <a:ext cx="4808854" cy="1006082"/>
        </a:xfrm>
        <a:prstGeom prst="roundRect">
          <a:avLst>
            <a:gd name="adj" fmla="val 10000"/>
          </a:avLst>
        </a:prstGeom>
        <a:solidFill>
          <a:schemeClr val="accent5">
            <a:hueOff val="-7541480"/>
            <a:satOff val="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Port: 1883</a:t>
          </a:r>
        </a:p>
      </dsp:txBody>
      <dsp:txXfrm>
        <a:off x="1465877" y="4612731"/>
        <a:ext cx="3736863" cy="947148"/>
      </dsp:txXfrm>
    </dsp:sp>
    <dsp:sp modelId="{5B5E5AA2-5CDE-4493-B821-50FD4B962A86}">
      <dsp:nvSpPr>
        <dsp:cNvPr id="0" name=""/>
        <dsp:cNvSpPr/>
      </dsp:nvSpPr>
      <dsp:spPr>
        <a:xfrm>
          <a:off x="4154900" y="734999"/>
          <a:ext cx="653953" cy="65395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302039" y="734999"/>
        <a:ext cx="359675" cy="492100"/>
      </dsp:txXfrm>
    </dsp:sp>
    <dsp:sp modelId="{8F45F7B5-DEA3-48D7-A5C8-600685041A6B}">
      <dsp:nvSpPr>
        <dsp:cNvPr id="0" name=""/>
        <dsp:cNvSpPr/>
      </dsp:nvSpPr>
      <dsp:spPr>
        <a:xfrm>
          <a:off x="4514003" y="1880815"/>
          <a:ext cx="653953" cy="653953"/>
        </a:xfrm>
        <a:prstGeom prst="downArrow">
          <a:avLst>
            <a:gd name="adj1" fmla="val 55000"/>
            <a:gd name="adj2" fmla="val 45000"/>
          </a:avLst>
        </a:prstGeom>
        <a:solidFill>
          <a:schemeClr val="accent5">
            <a:tint val="40000"/>
            <a:alpha val="90000"/>
            <a:hueOff val="-2506058"/>
            <a:satOff val="0"/>
            <a:lumOff val="-13"/>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661142" y="1880815"/>
        <a:ext cx="359675" cy="492100"/>
      </dsp:txXfrm>
    </dsp:sp>
    <dsp:sp modelId="{7953BA21-3E42-4317-87B3-B46A0D9DFABA}">
      <dsp:nvSpPr>
        <dsp:cNvPr id="0" name=""/>
        <dsp:cNvSpPr/>
      </dsp:nvSpPr>
      <dsp:spPr>
        <a:xfrm>
          <a:off x="4873105" y="3009863"/>
          <a:ext cx="653953" cy="653953"/>
        </a:xfrm>
        <a:prstGeom prst="downArrow">
          <a:avLst>
            <a:gd name="adj1" fmla="val 55000"/>
            <a:gd name="adj2" fmla="val 45000"/>
          </a:avLst>
        </a:prstGeom>
        <a:solidFill>
          <a:schemeClr val="accent5">
            <a:tint val="40000"/>
            <a:alpha val="90000"/>
            <a:hueOff val="-5012116"/>
            <a:satOff val="0"/>
            <a:lumOff val="-27"/>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020244" y="3009863"/>
        <a:ext cx="359675" cy="492100"/>
      </dsp:txXfrm>
    </dsp:sp>
    <dsp:sp modelId="{FA3EC07A-7CFE-4A2B-BCB5-B286E6578E3C}">
      <dsp:nvSpPr>
        <dsp:cNvPr id="0" name=""/>
        <dsp:cNvSpPr/>
      </dsp:nvSpPr>
      <dsp:spPr>
        <a:xfrm>
          <a:off x="5232208" y="4166858"/>
          <a:ext cx="653953" cy="653953"/>
        </a:xfrm>
        <a:prstGeom prst="downArrow">
          <a:avLst>
            <a:gd name="adj1" fmla="val 55000"/>
            <a:gd name="adj2" fmla="val 45000"/>
          </a:avLst>
        </a:prstGeom>
        <a:solidFill>
          <a:schemeClr val="accent5">
            <a:tint val="40000"/>
            <a:alpha val="90000"/>
            <a:hueOff val="-7518173"/>
            <a:satOff val="0"/>
            <a:lumOff val="-4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79347" y="4166858"/>
        <a:ext cx="359675" cy="4921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D570B3-32CF-4DBF-A594-713120EDCC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47EF06A-8808-47DD-95EE-C6B8AC25E3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C1958E-A366-41A3-B245-34EFDC58CF0B}" type="datetimeFigureOut">
              <a:rPr lang="en-US" smtClean="0"/>
              <a:t>26-May-20</a:t>
            </a:fld>
            <a:endParaRPr lang="en-US"/>
          </a:p>
        </p:txBody>
      </p:sp>
      <p:sp>
        <p:nvSpPr>
          <p:cNvPr id="4" name="Footer Placeholder 3">
            <a:extLst>
              <a:ext uri="{FF2B5EF4-FFF2-40B4-BE49-F238E27FC236}">
                <a16:creationId xmlns:a16="http://schemas.microsoft.com/office/drawing/2014/main" id="{D392E92F-1D07-428F-8444-AA447DFD29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9475B78-E16D-4D63-B8D7-A3C00EE0F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57CA2F-195E-4115-A062-EDA5FCD0883C}" type="slidenum">
              <a:rPr lang="en-US" smtClean="0"/>
              <a:t>‹#›</a:t>
            </a:fld>
            <a:endParaRPr lang="en-US"/>
          </a:p>
        </p:txBody>
      </p:sp>
    </p:spTree>
    <p:extLst>
      <p:ext uri="{BB962C8B-B14F-4D97-AF65-F5344CB8AC3E}">
        <p14:creationId xmlns:p14="http://schemas.microsoft.com/office/powerpoint/2010/main" val="2371803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02647-F442-42CF-9EE2-65E00F613675}" type="datetimeFigureOut">
              <a:rPr lang="en-US" smtClean="0"/>
              <a:t>26-May-20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7706C-46F3-4E03-87EE-7664502E29D4}" type="slidenum">
              <a:rPr lang="en-US" smtClean="0"/>
              <a:t>‹#›</a:t>
            </a:fld>
            <a:endParaRPr lang="en-US"/>
          </a:p>
        </p:txBody>
      </p:sp>
    </p:spTree>
    <p:extLst>
      <p:ext uri="{BB962C8B-B14F-4D97-AF65-F5344CB8AC3E}">
        <p14:creationId xmlns:p14="http://schemas.microsoft.com/office/powerpoint/2010/main" val="264479010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0EA82FC9-CA54-4BC7-8AEE-49A2DEFBC532}" type="datetime1">
              <a:rPr lang="en-US" smtClean="0"/>
              <a:t>26-May-20</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r>
              <a:rPr lang="en-US"/>
              <a:t>ijammaster@pondokIoT</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192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EF25A6B-17CA-47FC-8FC5-8ABE10B45A3B}" type="datetime1">
              <a:rPr lang="en-US" smtClean="0"/>
              <a:t>26-May-20</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r>
              <a:rPr lang="en-US"/>
              <a:t>ijammaster@pondokIoT</a:t>
            </a:r>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311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39F137C9-2C49-48FA-A28C-4F31A3600F1D}" type="datetime1">
              <a:rPr lang="en-US" smtClean="0"/>
              <a:t>26-May-20</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r>
              <a:rPr lang="en-US"/>
              <a:t>ijammaster@pondokIoT</a:t>
            </a:r>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00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46816919-1E83-4ED7-A94F-983F9D500610}" type="datetime1">
              <a:rPr lang="en-US" smtClean="0"/>
              <a:t>26-May-20</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ijammaster@pondokIoT</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307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EE49CC76-FC11-4B99-A02A-31129D171AF1}" type="datetime1">
              <a:rPr lang="en-US" smtClean="0"/>
              <a:t>26-May-20</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r>
              <a:rPr lang="en-US"/>
              <a:t>ijammaster@pondokIoT</a:t>
            </a:r>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411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2CDBD264-D523-4D38-899A-832A40BD0E27}" type="datetime1">
              <a:rPr lang="en-US" smtClean="0"/>
              <a:t>26-May-20</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r>
              <a:rPr lang="en-US"/>
              <a:t>ijammaster@pondokIoT</a:t>
            </a:r>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795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2644507F-43F6-4479-B147-2B4F18A20651}" type="datetime1">
              <a:rPr lang="en-US" smtClean="0"/>
              <a:t>26-May-20</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ijammaster@pondokIoT</a:t>
            </a:r>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231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FF577275-F4D7-4689-84CA-EC58797262A2}" type="datetime1">
              <a:rPr lang="en-US" smtClean="0"/>
              <a:t>26-May-20</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a:t>ijammaster@pondokIoT</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359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4E407ECB-D24F-47FE-92EB-C2B2B5100611}" type="datetime1">
              <a:rPr lang="en-US" smtClean="0"/>
              <a:t>26-May-20</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a:t>ijammaster@pondokIoT</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1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8494A6F0-66E5-4281-8973-6C2F702E824B}" type="datetime1">
              <a:rPr lang="en-US" smtClean="0"/>
              <a:t>26-May-20</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a:t>ijammaster@pondokIoT</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953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49745090-4BC6-452C-A49B-609340EE4E1B}" type="datetime1">
              <a:rPr lang="en-US" smtClean="0"/>
              <a:t>26-May-20</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a:t>ijammaster@pondokIoT</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443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BEB1BDE8-2A90-4828-8775-21F2D652EDBF}" type="datetime1">
              <a:rPr lang="en-US" smtClean="0"/>
              <a:t>26-May-20</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a:t>ijammaster@pondokIoT</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1347267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nodered.org/docs/getting-started/windows#running-on-windows"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hasrulnizam-hashim/iot"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fred.sensetecnic.com/"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odejs.org/en/"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081E52-E0AB-4664-8B8C-F410012163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18A477-6FCB-4982-A572-9103E008F8F5}"/>
              </a:ext>
            </a:extLst>
          </p:cNvPr>
          <p:cNvSpPr>
            <a:spLocks noGrp="1"/>
          </p:cNvSpPr>
          <p:nvPr>
            <p:ph type="ctrTitle"/>
          </p:nvPr>
        </p:nvSpPr>
        <p:spPr>
          <a:xfrm>
            <a:off x="477981" y="1122362"/>
            <a:ext cx="6077564" cy="2802219"/>
          </a:xfrm>
        </p:spPr>
        <p:txBody>
          <a:bodyPr anchor="b">
            <a:normAutofit/>
          </a:bodyPr>
          <a:lstStyle/>
          <a:p>
            <a:r>
              <a:rPr lang="ms-MY" sz="5400" dirty="0"/>
              <a:t>Introduction to internet of things</a:t>
            </a:r>
            <a:endParaRPr lang="en-US" sz="5400" dirty="0"/>
          </a:p>
        </p:txBody>
      </p:sp>
      <p:sp>
        <p:nvSpPr>
          <p:cNvPr id="3" name="Subtitle 2">
            <a:extLst>
              <a:ext uri="{FF2B5EF4-FFF2-40B4-BE49-F238E27FC236}">
                <a16:creationId xmlns:a16="http://schemas.microsoft.com/office/drawing/2014/main" id="{CF30C77B-FFAF-49E7-A8DC-906BCC492A91}"/>
              </a:ext>
            </a:extLst>
          </p:cNvPr>
          <p:cNvSpPr>
            <a:spLocks noGrp="1"/>
          </p:cNvSpPr>
          <p:nvPr>
            <p:ph type="subTitle" idx="1"/>
          </p:nvPr>
        </p:nvSpPr>
        <p:spPr>
          <a:xfrm>
            <a:off x="477980" y="4065146"/>
            <a:ext cx="4023359" cy="1208141"/>
          </a:xfrm>
        </p:spPr>
        <p:txBody>
          <a:bodyPr>
            <a:normAutofit/>
          </a:bodyPr>
          <a:lstStyle/>
          <a:p>
            <a:endParaRPr lang="ms-MY" dirty="0"/>
          </a:p>
        </p:txBody>
      </p:sp>
      <p:sp>
        <p:nvSpPr>
          <p:cNvPr id="5" name="TextBox 4">
            <a:extLst>
              <a:ext uri="{FF2B5EF4-FFF2-40B4-BE49-F238E27FC236}">
                <a16:creationId xmlns:a16="http://schemas.microsoft.com/office/drawing/2014/main" id="{9EF801B2-D87A-456A-ABAF-600885670FA7}"/>
              </a:ext>
            </a:extLst>
          </p:cNvPr>
          <p:cNvSpPr txBox="1"/>
          <p:nvPr/>
        </p:nvSpPr>
        <p:spPr>
          <a:xfrm>
            <a:off x="6850966" y="5542671"/>
            <a:ext cx="5219114" cy="1200329"/>
          </a:xfrm>
          <a:prstGeom prst="rect">
            <a:avLst/>
          </a:prstGeom>
          <a:noFill/>
        </p:spPr>
        <p:txBody>
          <a:bodyPr wrap="square" rtlCol="0">
            <a:spAutoFit/>
          </a:bodyPr>
          <a:lstStyle/>
          <a:p>
            <a:r>
              <a:rPr lang="ms-MY" dirty="0"/>
              <a:t>Maka..pemikiran dan kehidupan anda akan berubah selepas mengetahui ilmu yang evergreen ini. Selesakan diri anda....Nantikan dan rasai perubahannya...</a:t>
            </a:r>
            <a:endParaRPr lang="en-US" dirty="0"/>
          </a:p>
        </p:txBody>
      </p:sp>
      <p:pic>
        <p:nvPicPr>
          <p:cNvPr id="12" name="Picture 11" descr="A close up of a sign&#10;&#10;Description automatically generated">
            <a:extLst>
              <a:ext uri="{FF2B5EF4-FFF2-40B4-BE49-F238E27FC236}">
                <a16:creationId xmlns:a16="http://schemas.microsoft.com/office/drawing/2014/main" id="{0247F4A8-D230-41EC-99B4-558C5586093D}"/>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Tree>
    <p:extLst>
      <p:ext uri="{BB962C8B-B14F-4D97-AF65-F5344CB8AC3E}">
        <p14:creationId xmlns:p14="http://schemas.microsoft.com/office/powerpoint/2010/main" val="8799260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B6CF-E7E9-4926-AB58-CB9AA0ABED96}"/>
              </a:ext>
            </a:extLst>
          </p:cNvPr>
          <p:cNvSpPr>
            <a:spLocks noGrp="1"/>
          </p:cNvSpPr>
          <p:nvPr>
            <p:ph type="title"/>
          </p:nvPr>
        </p:nvSpPr>
        <p:spPr/>
        <p:txBody>
          <a:bodyPr/>
          <a:lstStyle/>
          <a:p>
            <a:r>
              <a:rPr lang="en-US" dirty="0"/>
              <a:t>Quick Start</a:t>
            </a:r>
          </a:p>
        </p:txBody>
      </p:sp>
      <p:sp>
        <p:nvSpPr>
          <p:cNvPr id="9" name="TextBox 8">
            <a:extLst>
              <a:ext uri="{FF2B5EF4-FFF2-40B4-BE49-F238E27FC236}">
                <a16:creationId xmlns:a16="http://schemas.microsoft.com/office/drawing/2014/main" id="{62AB5AB2-6378-4860-8808-2ED826CF477B}"/>
              </a:ext>
            </a:extLst>
          </p:cNvPr>
          <p:cNvSpPr txBox="1"/>
          <p:nvPr/>
        </p:nvSpPr>
        <p:spPr>
          <a:xfrm>
            <a:off x="838200" y="1523999"/>
            <a:ext cx="10976429" cy="4154984"/>
          </a:xfrm>
          <a:prstGeom prst="rect">
            <a:avLst/>
          </a:prstGeom>
          <a:noFill/>
        </p:spPr>
        <p:txBody>
          <a:bodyPr wrap="square" rtlCol="0">
            <a:spAutoFit/>
          </a:bodyPr>
          <a:lstStyle/>
          <a:p>
            <a:pPr lvl="0" eaLnBrk="0" fontAlgn="base" hangingPunct="0">
              <a:spcBef>
                <a:spcPct val="0"/>
              </a:spcBef>
              <a:spcAft>
                <a:spcPct val="0"/>
              </a:spcAft>
            </a:pPr>
            <a:r>
              <a:rPr lang="en-US" altLang="en-US" sz="2800" dirty="0">
                <a:latin typeface="Open Sans" panose="020B0606030504020204" pitchFamily="34" charset="0"/>
                <a:cs typeface="Open Sans" panose="020B0606030504020204" pitchFamily="34" charset="0"/>
              </a:rPr>
              <a:t>Once installed, open a command prompt and run the following command to ensure Node.js and </a:t>
            </a:r>
            <a:r>
              <a:rPr lang="en-US" altLang="en-US" sz="2800" dirty="0" err="1">
                <a:latin typeface="Open Sans" panose="020B0606030504020204" pitchFamily="34" charset="0"/>
                <a:cs typeface="Open Sans" panose="020B0606030504020204" pitchFamily="34" charset="0"/>
              </a:rPr>
              <a:t>npm</a:t>
            </a:r>
            <a:r>
              <a:rPr lang="en-US" altLang="en-US" sz="2800" dirty="0">
                <a:latin typeface="Open Sans" panose="020B0606030504020204" pitchFamily="34" charset="0"/>
                <a:cs typeface="Open Sans" panose="020B0606030504020204" pitchFamily="34" charset="0"/>
              </a:rPr>
              <a:t> are installed correctly.</a:t>
            </a:r>
          </a:p>
          <a:p>
            <a:pPr lvl="0" eaLnBrk="0" fontAlgn="base" hangingPunct="0">
              <a:spcBef>
                <a:spcPct val="0"/>
              </a:spcBef>
              <a:spcAft>
                <a:spcPct val="0"/>
              </a:spcAft>
            </a:pPr>
            <a:endParaRPr lang="en-US" altLang="en-US" sz="2400" dirty="0"/>
          </a:p>
          <a:p>
            <a:pPr lvl="0" eaLnBrk="0" fontAlgn="base" hangingPunct="0">
              <a:spcBef>
                <a:spcPct val="0"/>
              </a:spcBef>
              <a:spcAft>
                <a:spcPct val="0"/>
              </a:spcAft>
            </a:pPr>
            <a:r>
              <a:rPr lang="en-US" altLang="en-US" sz="2800" dirty="0">
                <a:latin typeface="Open Sans" panose="020B0606030504020204" pitchFamily="34" charset="0"/>
                <a:cs typeface="Open Sans" panose="020B0606030504020204" pitchFamily="34" charset="0"/>
              </a:rPr>
              <a:t>Using </a:t>
            </a:r>
            <a:r>
              <a:rPr lang="en-US" altLang="en-US" sz="2800" dirty="0" err="1">
                <a:latin typeface="Open Sans" panose="020B0606030504020204" pitchFamily="34" charset="0"/>
                <a:cs typeface="Open Sans" panose="020B0606030504020204" pitchFamily="34" charset="0"/>
              </a:rPr>
              <a:t>Powershell</a:t>
            </a:r>
            <a:r>
              <a:rPr lang="en-US" altLang="en-US" sz="2800" dirty="0">
                <a:latin typeface="Open Sans" panose="020B0606030504020204" pitchFamily="34" charset="0"/>
                <a:cs typeface="Open Sans" panose="020B0606030504020204" pitchFamily="34" charset="0"/>
              </a:rPr>
              <a:t>: </a:t>
            </a:r>
            <a:r>
              <a:rPr lang="en-US" altLang="en-US" sz="2400" dirty="0">
                <a:latin typeface="Ubuntu Mono"/>
                <a:cs typeface="Open Sans" panose="020B0606030504020204" pitchFamily="34" charset="0"/>
              </a:rPr>
              <a:t>node --version; </a:t>
            </a:r>
            <a:r>
              <a:rPr lang="en-US" altLang="en-US" sz="2400" dirty="0" err="1">
                <a:latin typeface="Ubuntu Mono"/>
                <a:cs typeface="Open Sans" panose="020B0606030504020204" pitchFamily="34" charset="0"/>
              </a:rPr>
              <a:t>npm</a:t>
            </a:r>
            <a:r>
              <a:rPr lang="en-US" altLang="en-US" sz="2400" dirty="0">
                <a:latin typeface="Ubuntu Mono"/>
                <a:cs typeface="Open Sans" panose="020B0606030504020204" pitchFamily="34" charset="0"/>
              </a:rPr>
              <a:t> --version</a:t>
            </a:r>
            <a:endParaRPr lang="en-US" altLang="en-US" sz="2400" dirty="0"/>
          </a:p>
          <a:p>
            <a:pPr lvl="0" eaLnBrk="0" fontAlgn="base" hangingPunct="0">
              <a:spcBef>
                <a:spcPct val="0"/>
              </a:spcBef>
              <a:spcAft>
                <a:spcPct val="0"/>
              </a:spcAft>
            </a:pPr>
            <a:r>
              <a:rPr lang="en-US" altLang="en-US" sz="2800" dirty="0">
                <a:latin typeface="Open Sans" panose="020B0606030504020204" pitchFamily="34" charset="0"/>
                <a:cs typeface="Open Sans" panose="020B0606030504020204" pitchFamily="34" charset="0"/>
              </a:rPr>
              <a:t>Using </a:t>
            </a:r>
            <a:r>
              <a:rPr lang="en-US" altLang="en-US" sz="2800" dirty="0" err="1">
                <a:latin typeface="Open Sans" panose="020B0606030504020204" pitchFamily="34" charset="0"/>
                <a:cs typeface="Open Sans" panose="020B0606030504020204" pitchFamily="34" charset="0"/>
              </a:rPr>
              <a:t>cmd</a:t>
            </a:r>
            <a:r>
              <a:rPr lang="en-US" altLang="en-US" sz="2800" dirty="0">
                <a:latin typeface="Open Sans" panose="020B0606030504020204" pitchFamily="34" charset="0"/>
                <a:cs typeface="Open Sans" panose="020B0606030504020204" pitchFamily="34" charset="0"/>
              </a:rPr>
              <a:t>: </a:t>
            </a:r>
            <a:r>
              <a:rPr lang="en-US" altLang="en-US" sz="2400" dirty="0">
                <a:latin typeface="Ubuntu Mono"/>
                <a:cs typeface="Open Sans" panose="020B0606030504020204" pitchFamily="34" charset="0"/>
              </a:rPr>
              <a:t>node --version &amp;&amp; </a:t>
            </a:r>
            <a:r>
              <a:rPr lang="en-US" altLang="en-US" sz="2400" dirty="0" err="1">
                <a:latin typeface="Ubuntu Mono"/>
                <a:cs typeface="Open Sans" panose="020B0606030504020204" pitchFamily="34" charset="0"/>
              </a:rPr>
              <a:t>npm</a:t>
            </a:r>
            <a:r>
              <a:rPr lang="en-US" altLang="en-US" sz="2400" dirty="0">
                <a:latin typeface="Ubuntu Mono"/>
                <a:cs typeface="Open Sans" panose="020B0606030504020204" pitchFamily="34" charset="0"/>
              </a:rPr>
              <a:t> –version</a:t>
            </a:r>
          </a:p>
          <a:p>
            <a:pPr lvl="0" eaLnBrk="0" fontAlgn="base" hangingPunct="0">
              <a:spcBef>
                <a:spcPct val="0"/>
              </a:spcBef>
              <a:spcAft>
                <a:spcPct val="0"/>
              </a:spcAft>
            </a:pPr>
            <a:endParaRPr lang="en-US" altLang="en-US" sz="3200" dirty="0"/>
          </a:p>
          <a:p>
            <a:pPr lvl="0" eaLnBrk="0" fontAlgn="base" hangingPunct="0">
              <a:spcBef>
                <a:spcPct val="0"/>
              </a:spcBef>
              <a:spcAft>
                <a:spcPct val="0"/>
              </a:spcAft>
            </a:pPr>
            <a:r>
              <a:rPr lang="en-US" altLang="en-US" sz="2800" dirty="0">
                <a:latin typeface="Open Sans" panose="020B0606030504020204" pitchFamily="34" charset="0"/>
                <a:cs typeface="Open Sans" panose="020B0606030504020204" pitchFamily="34" charset="0"/>
              </a:rPr>
              <a:t>You should receive back output that looks similar to:</a:t>
            </a:r>
          </a:p>
          <a:p>
            <a:pPr lvl="0" eaLnBrk="0" fontAlgn="base" hangingPunct="0">
              <a:spcBef>
                <a:spcPct val="0"/>
              </a:spcBef>
              <a:spcAft>
                <a:spcPct val="0"/>
              </a:spcAft>
            </a:pPr>
            <a:endParaRPr lang="en-US" altLang="en-US" sz="4000" dirty="0">
              <a:latin typeface="Arial" panose="020B0604020202020204" pitchFamily="34" charset="0"/>
            </a:endParaRPr>
          </a:p>
          <a:p>
            <a:endParaRPr lang="en-US" sz="2800" dirty="0"/>
          </a:p>
        </p:txBody>
      </p:sp>
      <p:pic>
        <p:nvPicPr>
          <p:cNvPr id="10" name="Picture 9">
            <a:extLst>
              <a:ext uri="{FF2B5EF4-FFF2-40B4-BE49-F238E27FC236}">
                <a16:creationId xmlns:a16="http://schemas.microsoft.com/office/drawing/2014/main" id="{82E4E039-D6C9-4A2D-83E5-E20CF1E4B006}"/>
              </a:ext>
            </a:extLst>
          </p:cNvPr>
          <p:cNvPicPr>
            <a:picLocks noChangeAspect="1"/>
          </p:cNvPicPr>
          <p:nvPr/>
        </p:nvPicPr>
        <p:blipFill>
          <a:blip r:embed="rId2"/>
          <a:stretch>
            <a:fillRect/>
          </a:stretch>
        </p:blipFill>
        <p:spPr>
          <a:xfrm>
            <a:off x="997857" y="4685814"/>
            <a:ext cx="6912464" cy="993169"/>
          </a:xfrm>
          <a:prstGeom prst="rect">
            <a:avLst/>
          </a:prstGeom>
        </p:spPr>
      </p:pic>
      <p:pic>
        <p:nvPicPr>
          <p:cNvPr id="11" name="Picture 10" descr="A close up of a sign&#10;&#10;Description automatically generated">
            <a:extLst>
              <a:ext uri="{FF2B5EF4-FFF2-40B4-BE49-F238E27FC236}">
                <a16:creationId xmlns:a16="http://schemas.microsoft.com/office/drawing/2014/main" id="{71545653-4D19-43B5-AFA0-12CCC99EEC87}"/>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Tree>
    <p:extLst>
      <p:ext uri="{BB962C8B-B14F-4D97-AF65-F5344CB8AC3E}">
        <p14:creationId xmlns:p14="http://schemas.microsoft.com/office/powerpoint/2010/main" val="828268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EB0B6-E426-4A58-ABC2-ABF007EDD8C8}"/>
              </a:ext>
            </a:extLst>
          </p:cNvPr>
          <p:cNvSpPr>
            <a:spLocks noGrp="1"/>
          </p:cNvSpPr>
          <p:nvPr>
            <p:ph type="title"/>
          </p:nvPr>
        </p:nvSpPr>
        <p:spPr/>
        <p:txBody>
          <a:bodyPr/>
          <a:lstStyle/>
          <a:p>
            <a:r>
              <a:rPr lang="en-US" dirty="0"/>
              <a:t>Install Node-RED</a:t>
            </a:r>
          </a:p>
        </p:txBody>
      </p:sp>
      <p:sp>
        <p:nvSpPr>
          <p:cNvPr id="5" name="TextBox 4">
            <a:extLst>
              <a:ext uri="{FF2B5EF4-FFF2-40B4-BE49-F238E27FC236}">
                <a16:creationId xmlns:a16="http://schemas.microsoft.com/office/drawing/2014/main" id="{15E83464-51DE-4DE5-B82A-D85346FA8F4D}"/>
              </a:ext>
            </a:extLst>
          </p:cNvPr>
          <p:cNvSpPr txBox="1"/>
          <p:nvPr/>
        </p:nvSpPr>
        <p:spPr>
          <a:xfrm>
            <a:off x="986971" y="2032000"/>
            <a:ext cx="10087429" cy="646331"/>
          </a:xfrm>
          <a:prstGeom prst="rect">
            <a:avLst/>
          </a:prstGeom>
          <a:noFill/>
        </p:spPr>
        <p:txBody>
          <a:bodyPr wrap="square" rtlCol="0">
            <a:spAutoFit/>
          </a:bodyPr>
          <a:lstStyle/>
          <a:p>
            <a:r>
              <a:rPr lang="en-US" altLang="en-US" dirty="0">
                <a:latin typeface="Open Sans" panose="020B0606030504020204" pitchFamily="34" charset="0"/>
                <a:cs typeface="Open Sans" panose="020B0606030504020204" pitchFamily="34" charset="0"/>
              </a:rPr>
              <a:t>Installing Node-RED as a global module adds the command </a:t>
            </a:r>
            <a:r>
              <a:rPr lang="en-US" altLang="en-US" dirty="0">
                <a:latin typeface="Ubuntu Mono"/>
              </a:rPr>
              <a:t>node-red</a:t>
            </a:r>
            <a:r>
              <a:rPr lang="en-US" altLang="en-US" dirty="0">
                <a:latin typeface="Open Sans" panose="020B0606030504020204" pitchFamily="34" charset="0"/>
                <a:cs typeface="Open Sans" panose="020B0606030504020204" pitchFamily="34" charset="0"/>
              </a:rPr>
              <a:t> to your system path. Execute the following at the command prompt:</a:t>
            </a:r>
            <a:r>
              <a:rPr lang="en-US" altLang="en-US" sz="1600" dirty="0"/>
              <a:t> </a:t>
            </a:r>
            <a:endParaRPr lang="en-US" altLang="en-US" sz="2800" dirty="0">
              <a:latin typeface="Arial" panose="020B0604020202020204" pitchFamily="34" charset="0"/>
            </a:endParaRPr>
          </a:p>
        </p:txBody>
      </p:sp>
      <p:pic>
        <p:nvPicPr>
          <p:cNvPr id="6" name="Picture 5">
            <a:extLst>
              <a:ext uri="{FF2B5EF4-FFF2-40B4-BE49-F238E27FC236}">
                <a16:creationId xmlns:a16="http://schemas.microsoft.com/office/drawing/2014/main" id="{D3DC94AE-F5AB-4069-AAF3-FC5886A656FF}"/>
              </a:ext>
            </a:extLst>
          </p:cNvPr>
          <p:cNvPicPr>
            <a:picLocks noChangeAspect="1"/>
          </p:cNvPicPr>
          <p:nvPr/>
        </p:nvPicPr>
        <p:blipFill>
          <a:blip r:embed="rId2"/>
          <a:stretch>
            <a:fillRect/>
          </a:stretch>
        </p:blipFill>
        <p:spPr>
          <a:xfrm>
            <a:off x="1133207" y="2775838"/>
            <a:ext cx="8660831" cy="646331"/>
          </a:xfrm>
          <a:prstGeom prst="rect">
            <a:avLst/>
          </a:prstGeom>
        </p:spPr>
      </p:pic>
      <p:sp>
        <p:nvSpPr>
          <p:cNvPr id="7" name="Rectangle 6">
            <a:extLst>
              <a:ext uri="{FF2B5EF4-FFF2-40B4-BE49-F238E27FC236}">
                <a16:creationId xmlns:a16="http://schemas.microsoft.com/office/drawing/2014/main" id="{6B4C7641-2695-4F39-9DE1-7961E14BBCE4}"/>
              </a:ext>
            </a:extLst>
          </p:cNvPr>
          <p:cNvSpPr/>
          <p:nvPr/>
        </p:nvSpPr>
        <p:spPr>
          <a:xfrm>
            <a:off x="986971" y="4179670"/>
            <a:ext cx="5486400" cy="923330"/>
          </a:xfrm>
          <a:prstGeom prst="rect">
            <a:avLst/>
          </a:prstGeom>
        </p:spPr>
        <p:txBody>
          <a:bodyPr wrap="square">
            <a:spAutoFit/>
          </a:bodyPr>
          <a:lstStyle/>
          <a:p>
            <a:r>
              <a:rPr lang="en-US" b="1" dirty="0">
                <a:latin typeface="Roboto Slab"/>
              </a:rPr>
              <a:t>Run Node-RED:-</a:t>
            </a:r>
          </a:p>
          <a:p>
            <a:endParaRPr lang="en-US" dirty="0">
              <a:latin typeface="Open Sans" panose="020B0606030504020204" pitchFamily="34" charset="0"/>
            </a:endParaRPr>
          </a:p>
          <a:p>
            <a:r>
              <a:rPr lang="en-US" dirty="0">
                <a:latin typeface="Open Sans" panose="020B0606030504020204" pitchFamily="34" charset="0"/>
              </a:rPr>
              <a:t>Once installed, you are ready to </a:t>
            </a:r>
            <a:r>
              <a:rPr lang="en-US" dirty="0">
                <a:latin typeface="Open Sans" panose="020B0606030504020204" pitchFamily="34" charset="0"/>
                <a:hlinkClick r:id="rId3">
                  <a:extLst>
                    <a:ext uri="{A12FA001-AC4F-418D-AE19-62706E023703}">
                      <ahyp:hlinkClr xmlns:ahyp="http://schemas.microsoft.com/office/drawing/2018/hyperlinkcolor" val="tx"/>
                    </a:ext>
                  </a:extLst>
                </a:hlinkClick>
              </a:rPr>
              <a:t>run Node-RED</a:t>
            </a:r>
            <a:r>
              <a:rPr lang="en-US" dirty="0">
                <a:latin typeface="Open Sans" panose="020B0606030504020204" pitchFamily="34" charset="0"/>
              </a:rPr>
              <a:t>.</a:t>
            </a:r>
            <a:endParaRPr lang="en-US" b="0" i="0" dirty="0">
              <a:effectLst/>
              <a:latin typeface="Open Sans" panose="020B0606030504020204" pitchFamily="34" charset="0"/>
            </a:endParaRPr>
          </a:p>
        </p:txBody>
      </p:sp>
      <p:pic>
        <p:nvPicPr>
          <p:cNvPr id="8" name="Picture 7" descr="A close up of a sign&#10;&#10;Description automatically generated">
            <a:extLst>
              <a:ext uri="{FF2B5EF4-FFF2-40B4-BE49-F238E27FC236}">
                <a16:creationId xmlns:a16="http://schemas.microsoft.com/office/drawing/2014/main" id="{F8F87C1F-44F5-46C2-B1FC-FE59F4CCF562}"/>
              </a:ext>
            </a:extLst>
          </p:cNvPr>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Tree>
    <p:extLst>
      <p:ext uri="{BB962C8B-B14F-4D97-AF65-F5344CB8AC3E}">
        <p14:creationId xmlns:p14="http://schemas.microsoft.com/office/powerpoint/2010/main" val="3734103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1" name="Rectangle 10">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08973-9652-49FE-902C-4B1FD22D8471}"/>
              </a:ext>
            </a:extLst>
          </p:cNvPr>
          <p:cNvSpPr>
            <a:spLocks noGrp="1"/>
          </p:cNvSpPr>
          <p:nvPr>
            <p:ph type="title"/>
          </p:nvPr>
        </p:nvSpPr>
        <p:spPr>
          <a:xfrm>
            <a:off x="1578043" y="590062"/>
            <a:ext cx="5309140" cy="2838938"/>
          </a:xfrm>
        </p:spPr>
        <p:txBody>
          <a:bodyPr vert="horz" lIns="91440" tIns="45720" rIns="91440" bIns="45720" rtlCol="0" anchor="b">
            <a:normAutofit/>
          </a:bodyPr>
          <a:lstStyle/>
          <a:p>
            <a:r>
              <a:rPr lang="en-US" sz="5400" b="1" i="0" kern="1200" cap="all" baseline="0" dirty="0">
                <a:solidFill>
                  <a:schemeClr val="bg1"/>
                </a:solidFill>
                <a:latin typeface="+mj-lt"/>
                <a:ea typeface="+mj-ea"/>
                <a:cs typeface="+mj-cs"/>
              </a:rPr>
              <a:t>Simple Flow</a:t>
            </a:r>
          </a:p>
        </p:txBody>
      </p:sp>
      <p:cxnSp>
        <p:nvCxnSpPr>
          <p:cNvPr id="22"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Content Placeholder 3" descr="A close up of a sign&#10;&#10;Description automatically generated">
            <a:extLst>
              <a:ext uri="{FF2B5EF4-FFF2-40B4-BE49-F238E27FC236}">
                <a16:creationId xmlns:a16="http://schemas.microsoft.com/office/drawing/2014/main" id="{AA95FE1E-C643-4E14-8AA7-38832D29F9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4411" y="3394796"/>
            <a:ext cx="4038624" cy="1888056"/>
          </a:xfrm>
          <a:prstGeom prst="rect">
            <a:avLst/>
          </a:prstGeom>
        </p:spPr>
      </p:pic>
      <p:sp>
        <p:nvSpPr>
          <p:cNvPr id="23"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20768" y="229592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24"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9518" y="275600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19"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003" y="634483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E96AEFF9-B16D-438C-BE73-2DD0E380641C}"/>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12</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1433019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9C0E75-93DD-4548-84B1-AE98777FEF84}"/>
              </a:ext>
            </a:extLst>
          </p:cNvPr>
          <p:cNvPicPr>
            <a:picLocks noChangeAspect="1"/>
          </p:cNvPicPr>
          <p:nvPr/>
        </p:nvPicPr>
        <p:blipFill>
          <a:blip r:embed="rId2"/>
          <a:stretch>
            <a:fillRect/>
          </a:stretch>
        </p:blipFill>
        <p:spPr>
          <a:xfrm>
            <a:off x="908541" y="247617"/>
            <a:ext cx="9415897" cy="6504875"/>
          </a:xfrm>
          <a:prstGeom prst="rect">
            <a:avLst/>
          </a:prstGeom>
        </p:spPr>
      </p:pic>
      <p:pic>
        <p:nvPicPr>
          <p:cNvPr id="5" name="Picture 4" descr="A close up of a sign&#10;&#10;Description automatically generated">
            <a:extLst>
              <a:ext uri="{FF2B5EF4-FFF2-40B4-BE49-F238E27FC236}">
                <a16:creationId xmlns:a16="http://schemas.microsoft.com/office/drawing/2014/main" id="{C1A3DE6F-87E4-409F-8AE7-9BC6FCB08C57}"/>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6" name="TextBox 5">
            <a:extLst>
              <a:ext uri="{FF2B5EF4-FFF2-40B4-BE49-F238E27FC236}">
                <a16:creationId xmlns:a16="http://schemas.microsoft.com/office/drawing/2014/main" id="{9C66C217-E4F8-41E8-AD7C-F892FC36E3AA}"/>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13</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265351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85E77-DF09-44B1-B974-5F8FE4C6F93E}"/>
              </a:ext>
            </a:extLst>
          </p:cNvPr>
          <p:cNvSpPr>
            <a:spLocks noGrp="1"/>
          </p:cNvSpPr>
          <p:nvPr>
            <p:ph type="title"/>
          </p:nvPr>
        </p:nvSpPr>
        <p:spPr/>
        <p:txBody>
          <a:bodyPr/>
          <a:lstStyle/>
          <a:p>
            <a:r>
              <a:rPr lang="ms-MY"/>
              <a:t>Deploy</a:t>
            </a:r>
            <a:endParaRPr lang="en-US" dirty="0"/>
          </a:p>
        </p:txBody>
      </p:sp>
      <p:pic>
        <p:nvPicPr>
          <p:cNvPr id="4" name="Picture 3">
            <a:extLst>
              <a:ext uri="{FF2B5EF4-FFF2-40B4-BE49-F238E27FC236}">
                <a16:creationId xmlns:a16="http://schemas.microsoft.com/office/drawing/2014/main" id="{F805E457-05AB-49D4-89D9-413B781401CC}"/>
              </a:ext>
            </a:extLst>
          </p:cNvPr>
          <p:cNvPicPr>
            <a:picLocks noChangeAspect="1"/>
          </p:cNvPicPr>
          <p:nvPr/>
        </p:nvPicPr>
        <p:blipFill>
          <a:blip r:embed="rId2"/>
          <a:stretch>
            <a:fillRect/>
          </a:stretch>
        </p:blipFill>
        <p:spPr>
          <a:xfrm>
            <a:off x="5186139" y="-1"/>
            <a:ext cx="6797585" cy="3263705"/>
          </a:xfrm>
          <a:prstGeom prst="rect">
            <a:avLst/>
          </a:prstGeom>
        </p:spPr>
      </p:pic>
      <p:pic>
        <p:nvPicPr>
          <p:cNvPr id="6" name="Picture 5" descr="A close up of a sign&#10;&#10;Description automatically generated">
            <a:extLst>
              <a:ext uri="{FF2B5EF4-FFF2-40B4-BE49-F238E27FC236}">
                <a16:creationId xmlns:a16="http://schemas.microsoft.com/office/drawing/2014/main" id="{FA25B8A4-6063-43E8-91C6-7D66642D4A1F}"/>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pic>
        <p:nvPicPr>
          <p:cNvPr id="5" name="Content Placeholder 4">
            <a:extLst>
              <a:ext uri="{FF2B5EF4-FFF2-40B4-BE49-F238E27FC236}">
                <a16:creationId xmlns:a16="http://schemas.microsoft.com/office/drawing/2014/main" id="{62635AD4-8F6A-43D1-B15D-072276BD4517}"/>
              </a:ext>
            </a:extLst>
          </p:cNvPr>
          <p:cNvPicPr>
            <a:picLocks noGrp="1" noChangeAspect="1"/>
          </p:cNvPicPr>
          <p:nvPr>
            <p:ph idx="1"/>
          </p:nvPr>
        </p:nvPicPr>
        <p:blipFill>
          <a:blip r:embed="rId4"/>
          <a:stretch>
            <a:fillRect/>
          </a:stretch>
        </p:blipFill>
        <p:spPr>
          <a:xfrm>
            <a:off x="770070" y="2813538"/>
            <a:ext cx="8741773" cy="4044463"/>
          </a:xfrm>
          <a:prstGeom prst="rect">
            <a:avLst/>
          </a:prstGeom>
        </p:spPr>
      </p:pic>
      <p:sp>
        <p:nvSpPr>
          <p:cNvPr id="7" name="TextBox 6">
            <a:extLst>
              <a:ext uri="{FF2B5EF4-FFF2-40B4-BE49-F238E27FC236}">
                <a16:creationId xmlns:a16="http://schemas.microsoft.com/office/drawing/2014/main" id="{B3699C1A-FA1B-4EDE-A9EB-2F42BF314D84}"/>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14</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3168585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5A103-5132-4AE5-9E24-85B508D3CBCF}"/>
              </a:ext>
            </a:extLst>
          </p:cNvPr>
          <p:cNvSpPr>
            <a:spLocks noGrp="1"/>
          </p:cNvSpPr>
          <p:nvPr>
            <p:ph type="title"/>
          </p:nvPr>
        </p:nvSpPr>
        <p:spPr>
          <a:xfrm>
            <a:off x="327909" y="225083"/>
            <a:ext cx="6873024" cy="888967"/>
          </a:xfrm>
        </p:spPr>
        <p:txBody>
          <a:bodyPr vert="horz" lIns="91440" tIns="45720" rIns="91440" bIns="45720" rtlCol="0" anchor="b">
            <a:normAutofit fontScale="90000"/>
          </a:bodyPr>
          <a:lstStyle/>
          <a:p>
            <a:r>
              <a:rPr lang="en-US" sz="3200" b="1" i="0" kern="1200" cap="all" baseline="0" dirty="0">
                <a:solidFill>
                  <a:schemeClr val="bg1"/>
                </a:solidFill>
                <a:latin typeface="+mj-lt"/>
                <a:ea typeface="+mj-ea"/>
                <a:cs typeface="+mj-cs"/>
              </a:rPr>
              <a:t>Your design flow is now ready, test it!</a:t>
            </a:r>
          </a:p>
        </p:txBody>
      </p:sp>
      <p:pic>
        <p:nvPicPr>
          <p:cNvPr id="7" name="Content Placeholder 6">
            <a:extLst>
              <a:ext uri="{FF2B5EF4-FFF2-40B4-BE49-F238E27FC236}">
                <a16:creationId xmlns:a16="http://schemas.microsoft.com/office/drawing/2014/main" id="{44C45471-1A4E-473D-A690-33C196C46B76}"/>
              </a:ext>
            </a:extLst>
          </p:cNvPr>
          <p:cNvPicPr>
            <a:picLocks noGrp="1" noChangeAspect="1"/>
          </p:cNvPicPr>
          <p:nvPr>
            <p:ph idx="1"/>
          </p:nvPr>
        </p:nvPicPr>
        <p:blipFill>
          <a:blip r:embed="rId2"/>
          <a:stretch>
            <a:fillRect/>
          </a:stretch>
        </p:blipFill>
        <p:spPr>
          <a:xfrm>
            <a:off x="327909" y="1434905"/>
            <a:ext cx="11388931" cy="4754879"/>
          </a:xfrm>
          <a:prstGeom prst="rect">
            <a:avLst/>
          </a:prstGeom>
        </p:spPr>
      </p:pic>
      <p:pic>
        <p:nvPicPr>
          <p:cNvPr id="17" name="Picture 16" descr="A close up of a sign&#10;&#10;Description automatically generated">
            <a:extLst>
              <a:ext uri="{FF2B5EF4-FFF2-40B4-BE49-F238E27FC236}">
                <a16:creationId xmlns:a16="http://schemas.microsoft.com/office/drawing/2014/main" id="{6493E0DD-D4CD-4240-8B6B-C13E4DD2F88E}"/>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
        <p:nvSpPr>
          <p:cNvPr id="8" name="TextBox 7">
            <a:extLst>
              <a:ext uri="{FF2B5EF4-FFF2-40B4-BE49-F238E27FC236}">
                <a16:creationId xmlns:a16="http://schemas.microsoft.com/office/drawing/2014/main" id="{2547B5F7-C6D5-41B9-AC4B-9359384EB1FE}"/>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15</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71362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FC59-56F1-4605-B441-47871923E7C4}"/>
              </a:ext>
            </a:extLst>
          </p:cNvPr>
          <p:cNvSpPr>
            <a:spLocks noGrp="1"/>
          </p:cNvSpPr>
          <p:nvPr>
            <p:ph type="title"/>
          </p:nvPr>
        </p:nvSpPr>
        <p:spPr/>
        <p:txBody>
          <a:bodyPr/>
          <a:lstStyle/>
          <a:p>
            <a:r>
              <a:rPr lang="en-US" dirty="0"/>
              <a:t>How to repeat the task?</a:t>
            </a:r>
          </a:p>
        </p:txBody>
      </p:sp>
      <p:sp>
        <p:nvSpPr>
          <p:cNvPr id="3" name="Content Placeholder 2">
            <a:extLst>
              <a:ext uri="{FF2B5EF4-FFF2-40B4-BE49-F238E27FC236}">
                <a16:creationId xmlns:a16="http://schemas.microsoft.com/office/drawing/2014/main" id="{ACF8552A-729F-4F86-8B4F-3454BBC97001}"/>
              </a:ext>
            </a:extLst>
          </p:cNvPr>
          <p:cNvSpPr>
            <a:spLocks noGrp="1"/>
          </p:cNvSpPr>
          <p:nvPr>
            <p:ph idx="1"/>
          </p:nvPr>
        </p:nvSpPr>
        <p:spPr/>
        <p:txBody>
          <a:bodyPr/>
          <a:lstStyle/>
          <a:p>
            <a:r>
              <a:rPr lang="en-US" dirty="0"/>
              <a:t>Double click at the “timestamp” node</a:t>
            </a:r>
          </a:p>
        </p:txBody>
      </p:sp>
      <p:pic>
        <p:nvPicPr>
          <p:cNvPr id="4" name="Picture 3">
            <a:extLst>
              <a:ext uri="{FF2B5EF4-FFF2-40B4-BE49-F238E27FC236}">
                <a16:creationId xmlns:a16="http://schemas.microsoft.com/office/drawing/2014/main" id="{EF67B89F-A538-4949-A5D6-C580E61FACEF}"/>
              </a:ext>
            </a:extLst>
          </p:cNvPr>
          <p:cNvPicPr>
            <a:picLocks noChangeAspect="1"/>
          </p:cNvPicPr>
          <p:nvPr/>
        </p:nvPicPr>
        <p:blipFill>
          <a:blip r:embed="rId2"/>
          <a:stretch>
            <a:fillRect/>
          </a:stretch>
        </p:blipFill>
        <p:spPr>
          <a:xfrm>
            <a:off x="1390913" y="2554457"/>
            <a:ext cx="8272881" cy="3086688"/>
          </a:xfrm>
          <a:prstGeom prst="rect">
            <a:avLst/>
          </a:prstGeom>
        </p:spPr>
      </p:pic>
      <p:pic>
        <p:nvPicPr>
          <p:cNvPr id="5" name="Picture 4" descr="A close up of a sign&#10;&#10;Description automatically generated">
            <a:extLst>
              <a:ext uri="{FF2B5EF4-FFF2-40B4-BE49-F238E27FC236}">
                <a16:creationId xmlns:a16="http://schemas.microsoft.com/office/drawing/2014/main" id="{33C34B9C-E7A4-4733-B97C-695D64103CDB}"/>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6" name="TextBox 5">
            <a:extLst>
              <a:ext uri="{FF2B5EF4-FFF2-40B4-BE49-F238E27FC236}">
                <a16:creationId xmlns:a16="http://schemas.microsoft.com/office/drawing/2014/main" id="{D18BBCBE-3D36-449C-8FE3-FA765E71E5DA}"/>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16</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359645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8AF3-FF1D-4006-9445-BE359603197C}"/>
              </a:ext>
            </a:extLst>
          </p:cNvPr>
          <p:cNvSpPr>
            <a:spLocks noGrp="1"/>
          </p:cNvSpPr>
          <p:nvPr>
            <p:ph type="title"/>
          </p:nvPr>
        </p:nvSpPr>
        <p:spPr/>
        <p:txBody>
          <a:bodyPr/>
          <a:lstStyle/>
          <a:p>
            <a:r>
              <a:rPr lang="en-US" dirty="0"/>
              <a:t>Overwrite with your own message</a:t>
            </a:r>
          </a:p>
        </p:txBody>
      </p:sp>
      <p:sp>
        <p:nvSpPr>
          <p:cNvPr id="3" name="Content Placeholder 2">
            <a:extLst>
              <a:ext uri="{FF2B5EF4-FFF2-40B4-BE49-F238E27FC236}">
                <a16:creationId xmlns:a16="http://schemas.microsoft.com/office/drawing/2014/main" id="{B76A281F-8E2C-415F-9445-6CA90D25C573}"/>
              </a:ext>
            </a:extLst>
          </p:cNvPr>
          <p:cNvSpPr>
            <a:spLocks noGrp="1"/>
          </p:cNvSpPr>
          <p:nvPr>
            <p:ph idx="1"/>
          </p:nvPr>
        </p:nvSpPr>
        <p:spPr/>
        <p:txBody>
          <a:bodyPr/>
          <a:lstStyle/>
          <a:p>
            <a:r>
              <a:rPr lang="en-US" dirty="0"/>
              <a:t>Use a “function” Node.</a:t>
            </a:r>
          </a:p>
          <a:p>
            <a:endParaRPr lang="en-US" dirty="0"/>
          </a:p>
        </p:txBody>
      </p:sp>
      <p:pic>
        <p:nvPicPr>
          <p:cNvPr id="4" name="Picture 3">
            <a:extLst>
              <a:ext uri="{FF2B5EF4-FFF2-40B4-BE49-F238E27FC236}">
                <a16:creationId xmlns:a16="http://schemas.microsoft.com/office/drawing/2014/main" id="{4AC3EBEA-7E4C-47FA-BC76-5922A63A2603}"/>
              </a:ext>
            </a:extLst>
          </p:cNvPr>
          <p:cNvPicPr>
            <a:picLocks noChangeAspect="1"/>
          </p:cNvPicPr>
          <p:nvPr/>
        </p:nvPicPr>
        <p:blipFill>
          <a:blip r:embed="rId2"/>
          <a:stretch>
            <a:fillRect/>
          </a:stretch>
        </p:blipFill>
        <p:spPr>
          <a:xfrm>
            <a:off x="838200" y="2264898"/>
            <a:ext cx="8886511" cy="4252335"/>
          </a:xfrm>
          <a:prstGeom prst="rect">
            <a:avLst/>
          </a:prstGeom>
        </p:spPr>
      </p:pic>
      <p:pic>
        <p:nvPicPr>
          <p:cNvPr id="5" name="Picture 4" descr="A close up of a sign&#10;&#10;Description automatically generated">
            <a:extLst>
              <a:ext uri="{FF2B5EF4-FFF2-40B4-BE49-F238E27FC236}">
                <a16:creationId xmlns:a16="http://schemas.microsoft.com/office/drawing/2014/main" id="{16CC8ED4-3D62-455B-A274-B254B22C2117}"/>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6" name="TextBox 5">
            <a:extLst>
              <a:ext uri="{FF2B5EF4-FFF2-40B4-BE49-F238E27FC236}">
                <a16:creationId xmlns:a16="http://schemas.microsoft.com/office/drawing/2014/main" id="{E03799A3-0053-4A50-A2DF-8FCAE1BCA0C2}"/>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17</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14533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4F040-800B-4269-A3A2-B5D2B90701E1}"/>
              </a:ext>
            </a:extLst>
          </p:cNvPr>
          <p:cNvSpPr>
            <a:spLocks noGrp="1"/>
          </p:cNvSpPr>
          <p:nvPr>
            <p:ph type="title"/>
          </p:nvPr>
        </p:nvSpPr>
        <p:spPr/>
        <p:txBody>
          <a:bodyPr/>
          <a:lstStyle/>
          <a:p>
            <a:r>
              <a:rPr lang="en-US" dirty="0"/>
              <a:t>Change </a:t>
            </a:r>
            <a:r>
              <a:rPr lang="en-US" dirty="0" err="1"/>
              <a:t>msg.payload</a:t>
            </a:r>
            <a:endParaRPr lang="en-US" dirty="0"/>
          </a:p>
        </p:txBody>
      </p:sp>
      <p:sp>
        <p:nvSpPr>
          <p:cNvPr id="3" name="Content Placeholder 2">
            <a:extLst>
              <a:ext uri="{FF2B5EF4-FFF2-40B4-BE49-F238E27FC236}">
                <a16:creationId xmlns:a16="http://schemas.microsoft.com/office/drawing/2014/main" id="{D8356C12-1BC6-4B8A-ACC0-59B30E15559C}"/>
              </a:ext>
            </a:extLst>
          </p:cNvPr>
          <p:cNvSpPr>
            <a:spLocks noGrp="1"/>
          </p:cNvSpPr>
          <p:nvPr>
            <p:ph idx="1"/>
          </p:nvPr>
        </p:nvSpPr>
        <p:spPr>
          <a:xfrm>
            <a:off x="838200" y="1825625"/>
            <a:ext cx="5257800" cy="1001981"/>
          </a:xfrm>
        </p:spPr>
        <p:txBody>
          <a:bodyPr/>
          <a:lstStyle/>
          <a:p>
            <a:r>
              <a:rPr lang="en-US" dirty="0"/>
              <a:t>Add some text as below and see the results.</a:t>
            </a:r>
          </a:p>
        </p:txBody>
      </p:sp>
      <p:pic>
        <p:nvPicPr>
          <p:cNvPr id="5" name="Picture 4">
            <a:extLst>
              <a:ext uri="{FF2B5EF4-FFF2-40B4-BE49-F238E27FC236}">
                <a16:creationId xmlns:a16="http://schemas.microsoft.com/office/drawing/2014/main" id="{8AA9AE1D-6CC4-4BF0-B4E4-F6B006278C50}"/>
              </a:ext>
            </a:extLst>
          </p:cNvPr>
          <p:cNvPicPr>
            <a:picLocks noChangeAspect="1"/>
          </p:cNvPicPr>
          <p:nvPr/>
        </p:nvPicPr>
        <p:blipFill>
          <a:blip r:embed="rId2"/>
          <a:stretch>
            <a:fillRect/>
          </a:stretch>
        </p:blipFill>
        <p:spPr>
          <a:xfrm>
            <a:off x="6366801" y="1505002"/>
            <a:ext cx="5154638" cy="5204362"/>
          </a:xfrm>
          <a:prstGeom prst="rect">
            <a:avLst/>
          </a:prstGeom>
        </p:spPr>
      </p:pic>
      <p:pic>
        <p:nvPicPr>
          <p:cNvPr id="6" name="Picture 5" descr="A close up of a sign&#10;&#10;Description automatically generated">
            <a:extLst>
              <a:ext uri="{FF2B5EF4-FFF2-40B4-BE49-F238E27FC236}">
                <a16:creationId xmlns:a16="http://schemas.microsoft.com/office/drawing/2014/main" id="{6C34898C-20C6-402F-8CE2-BC5FAA087131}"/>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7" name="TextBox 6">
            <a:extLst>
              <a:ext uri="{FF2B5EF4-FFF2-40B4-BE49-F238E27FC236}">
                <a16:creationId xmlns:a16="http://schemas.microsoft.com/office/drawing/2014/main" id="{6A4D71B9-9CC5-428E-AF0A-D5D9B2885B58}"/>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18</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3582045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219B09-5B75-412A-B25B-10B256ED5461}"/>
              </a:ext>
            </a:extLst>
          </p:cNvPr>
          <p:cNvPicPr>
            <a:picLocks noChangeAspect="1"/>
          </p:cNvPicPr>
          <p:nvPr/>
        </p:nvPicPr>
        <p:blipFill rotWithShape="1">
          <a:blip r:embed="rId2"/>
          <a:srcRect t="4048" r="9091" b="19343"/>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F524C0-DA80-443F-822C-EC391EA00854}"/>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5400" b="1" i="0" kern="1200" cap="all" baseline="0">
                <a:solidFill>
                  <a:schemeClr val="tx1"/>
                </a:solidFill>
                <a:latin typeface="+mj-lt"/>
                <a:ea typeface="+mj-ea"/>
                <a:cs typeface="+mj-cs"/>
              </a:rPr>
              <a:t>Topic 2: MQTT</a:t>
            </a:r>
          </a:p>
        </p:txBody>
      </p:sp>
      <p:sp>
        <p:nvSpPr>
          <p:cNvPr id="4" name="Title 1">
            <a:extLst>
              <a:ext uri="{FF2B5EF4-FFF2-40B4-BE49-F238E27FC236}">
                <a16:creationId xmlns:a16="http://schemas.microsoft.com/office/drawing/2014/main" id="{27499D17-6EEF-44CA-B2C9-3AC773096A46}"/>
              </a:ext>
            </a:extLst>
          </p:cNvPr>
          <p:cNvSpPr>
            <a:spLocks noGrp="1"/>
          </p:cNvSpPr>
          <p:nvPr>
            <p:ph idx="1"/>
          </p:nvPr>
        </p:nvSpPr>
        <p:spPr>
          <a:xfrm>
            <a:off x="477980" y="4065146"/>
            <a:ext cx="4023359" cy="1208141"/>
          </a:xfrm>
        </p:spPr>
        <p:txBody>
          <a:bodyPr vert="horz" lIns="91440" tIns="45720" rIns="91440" bIns="45720" rtlCol="0">
            <a:normAutofit/>
          </a:bodyPr>
          <a:lstStyle/>
          <a:p>
            <a:pPr marL="0" indent="0">
              <a:buNone/>
            </a:pPr>
            <a:r>
              <a:rPr lang="en-US" sz="2400" b="1" i="0" kern="1200" cap="all" baseline="0">
                <a:solidFill>
                  <a:schemeClr val="tx1"/>
                </a:solidFill>
                <a:latin typeface="+mn-lt"/>
                <a:ea typeface="+mn-ea"/>
                <a:cs typeface="+mn-cs"/>
              </a:rPr>
              <a:t>What is MQTT?</a:t>
            </a:r>
          </a:p>
        </p:txBody>
      </p:sp>
      <p:sp>
        <p:nvSpPr>
          <p:cNvPr id="13" name="TextBox 12">
            <a:extLst>
              <a:ext uri="{FF2B5EF4-FFF2-40B4-BE49-F238E27FC236}">
                <a16:creationId xmlns:a16="http://schemas.microsoft.com/office/drawing/2014/main" id="{213B7687-7C5D-4A2E-9F3E-0260E7A02D33}"/>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19</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7803955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86440-A5ED-4717-9D67-AFFFFF805C1B}"/>
              </a:ext>
            </a:extLst>
          </p:cNvPr>
          <p:cNvSpPr>
            <a:spLocks noGrp="1"/>
          </p:cNvSpPr>
          <p:nvPr>
            <p:ph type="title"/>
          </p:nvPr>
        </p:nvSpPr>
        <p:spPr>
          <a:xfrm>
            <a:off x="1188069" y="381935"/>
            <a:ext cx="4008583" cy="5974414"/>
          </a:xfrm>
        </p:spPr>
        <p:txBody>
          <a:bodyPr anchor="ctr">
            <a:normAutofit/>
          </a:bodyPr>
          <a:lstStyle/>
          <a:p>
            <a:r>
              <a:rPr lang="ms-MY" sz="7200" dirty="0">
                <a:solidFill>
                  <a:schemeClr val="bg1"/>
                </a:solidFill>
              </a:rPr>
              <a:t>Course Content</a:t>
            </a:r>
            <a:endParaRPr lang="en-US" sz="7200" dirty="0">
              <a:solidFill>
                <a:schemeClr val="bg1"/>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FFDAD04-DC78-4F82-8211-C87000371E72}"/>
              </a:ext>
            </a:extLst>
          </p:cNvPr>
          <p:cNvSpPr>
            <a:spLocks noGrp="1"/>
          </p:cNvSpPr>
          <p:nvPr>
            <p:ph idx="1"/>
          </p:nvPr>
        </p:nvSpPr>
        <p:spPr>
          <a:xfrm>
            <a:off x="6096000" y="381935"/>
            <a:ext cx="4986955" cy="5974415"/>
          </a:xfrm>
        </p:spPr>
        <p:txBody>
          <a:bodyPr anchor="ctr">
            <a:normAutofit/>
          </a:bodyPr>
          <a:lstStyle/>
          <a:p>
            <a:pPr marL="0" indent="0">
              <a:buNone/>
            </a:pPr>
            <a:r>
              <a:rPr lang="ms-MY" sz="1800" dirty="0"/>
              <a:t>Topic 1: </a:t>
            </a:r>
          </a:p>
          <a:p>
            <a:pPr marL="0" indent="0">
              <a:buNone/>
            </a:pPr>
            <a:r>
              <a:rPr lang="ms-MY" sz="1800" dirty="0"/>
              <a:t>Node-RED</a:t>
            </a:r>
          </a:p>
          <a:p>
            <a:pPr marL="800100" lvl="1" indent="-342900">
              <a:buFont typeface="+mj-lt"/>
              <a:buAutoNum type="arabicPeriod"/>
            </a:pPr>
            <a:r>
              <a:rPr lang="ms-MY" sz="1400" dirty="0"/>
              <a:t>What is Node-RED?</a:t>
            </a:r>
          </a:p>
          <a:p>
            <a:pPr marL="800100" lvl="1" indent="-342900">
              <a:buFont typeface="+mj-lt"/>
              <a:buAutoNum type="arabicPeriod"/>
            </a:pPr>
            <a:r>
              <a:rPr lang="en-US" sz="1400" dirty="0"/>
              <a:t>Browser-based flow editing</a:t>
            </a:r>
          </a:p>
          <a:p>
            <a:pPr marL="800100" lvl="1" indent="-342900">
              <a:buFont typeface="+mj-lt"/>
              <a:buAutoNum type="arabicPeriod"/>
            </a:pPr>
            <a:r>
              <a:rPr lang="ms-MY" sz="1400" dirty="0"/>
              <a:t>FRED – Online Node-RED</a:t>
            </a:r>
          </a:p>
          <a:p>
            <a:pPr marL="800100" lvl="1" indent="-342900">
              <a:buFont typeface="+mj-lt"/>
              <a:buAutoNum type="arabicPeriod"/>
            </a:pPr>
            <a:r>
              <a:rPr lang="ms-MY" sz="1400" dirty="0"/>
              <a:t>Simple Flow</a:t>
            </a:r>
            <a:endParaRPr lang="ms-MY" sz="1800" dirty="0"/>
          </a:p>
          <a:p>
            <a:pPr marL="0" indent="0">
              <a:buNone/>
            </a:pPr>
            <a:endParaRPr lang="ms-MY" sz="1800" dirty="0"/>
          </a:p>
          <a:p>
            <a:pPr marL="0" indent="0">
              <a:buNone/>
            </a:pPr>
            <a:r>
              <a:rPr lang="ms-MY" sz="1800" dirty="0"/>
              <a:t>Topic 2:</a:t>
            </a:r>
          </a:p>
          <a:p>
            <a:pPr marL="0" indent="0">
              <a:buNone/>
            </a:pPr>
            <a:r>
              <a:rPr lang="ms-MY" sz="1800" dirty="0"/>
              <a:t>MQTT</a:t>
            </a:r>
          </a:p>
          <a:p>
            <a:pPr marL="800100" lvl="1" indent="-342900">
              <a:buFont typeface="+mj-lt"/>
              <a:buAutoNum type="arabicPeriod"/>
            </a:pPr>
            <a:r>
              <a:rPr lang="en-US" sz="1400" dirty="0"/>
              <a:t>What is MQTT?</a:t>
            </a:r>
          </a:p>
          <a:p>
            <a:pPr marL="800100" lvl="1" indent="-342900">
              <a:buFont typeface="+mj-lt"/>
              <a:buAutoNum type="arabicPeriod"/>
            </a:pPr>
            <a:r>
              <a:rPr lang="en-US" sz="1400" dirty="0"/>
              <a:t>Send Data through MQTT</a:t>
            </a:r>
          </a:p>
          <a:p>
            <a:pPr marL="800100" lvl="1" indent="-342900">
              <a:buFont typeface="+mj-lt"/>
              <a:buAutoNum type="arabicPeriod"/>
            </a:pPr>
            <a:r>
              <a:rPr lang="en-US" sz="1400" dirty="0"/>
              <a:t>Configure MQTT Broker</a:t>
            </a:r>
          </a:p>
          <a:p>
            <a:pPr marL="0" indent="0">
              <a:buNone/>
            </a:pPr>
            <a:endParaRPr lang="ms-MY" sz="1800" dirty="0"/>
          </a:p>
          <a:p>
            <a:pPr marL="0" indent="0">
              <a:buNone/>
            </a:pPr>
            <a:r>
              <a:rPr lang="ms-MY" sz="1800" dirty="0"/>
              <a:t>Exercises:</a:t>
            </a:r>
          </a:p>
          <a:p>
            <a:pPr marL="800100" lvl="1" indent="-342900">
              <a:buFont typeface="+mj-lt"/>
              <a:buAutoNum type="arabicPeriod"/>
            </a:pPr>
            <a:r>
              <a:rPr lang="ms-MY" sz="1400" dirty="0"/>
              <a:t>Exercise 1</a:t>
            </a:r>
          </a:p>
          <a:p>
            <a:pPr marL="800100" lvl="1" indent="-342900">
              <a:buFont typeface="+mj-lt"/>
              <a:buAutoNum type="arabicPeriod"/>
            </a:pPr>
            <a:r>
              <a:rPr lang="ms-MY" sz="1400" dirty="0"/>
              <a:t>Exercise 2</a:t>
            </a: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070F20E-D6E1-4B39-B527-DA101F9D2B28}"/>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2</a:t>
            </a:fld>
            <a:r>
              <a:rPr lang="ms-MY" dirty="0">
                <a:solidFill>
                  <a:schemeClr val="tx1">
                    <a:lumMod val="50000"/>
                    <a:lumOff val="50000"/>
                  </a:schemeClr>
                </a:solidFill>
              </a:rPr>
              <a:t> of 35 </a:t>
            </a:r>
          </a:p>
        </p:txBody>
      </p:sp>
      <p:pic>
        <p:nvPicPr>
          <p:cNvPr id="19" name="Picture 18" descr="A close up of a sign&#10;&#10;Description automatically generated">
            <a:extLst>
              <a:ext uri="{FF2B5EF4-FFF2-40B4-BE49-F238E27FC236}">
                <a16:creationId xmlns:a16="http://schemas.microsoft.com/office/drawing/2014/main" id="{D33F0737-EB19-46A2-86BA-8D898A0441FA}"/>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Tree>
    <p:extLst>
      <p:ext uri="{BB962C8B-B14F-4D97-AF65-F5344CB8AC3E}">
        <p14:creationId xmlns:p14="http://schemas.microsoft.com/office/powerpoint/2010/main" val="412213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C997365-0CF3-4326-AAB5-E437E6213309}"/>
              </a:ext>
            </a:extLst>
          </p:cNvPr>
          <p:cNvSpPr>
            <a:spLocks noGrp="1"/>
          </p:cNvSpPr>
          <p:nvPr>
            <p:ph type="title"/>
          </p:nvPr>
        </p:nvSpPr>
        <p:spPr>
          <a:xfrm>
            <a:off x="3506755" y="365125"/>
            <a:ext cx="7161245" cy="1325563"/>
          </a:xfrm>
        </p:spPr>
        <p:txBody>
          <a:bodyPr>
            <a:normAutofit/>
          </a:bodyPr>
          <a:lstStyle/>
          <a:p>
            <a:r>
              <a:rPr lang="ms-MY" sz="3600">
                <a:solidFill>
                  <a:schemeClr val="bg1"/>
                </a:solidFill>
              </a:rPr>
              <a:t>What is MQTT?</a:t>
            </a:r>
            <a:endParaRPr lang="en-US" sz="3600">
              <a:solidFill>
                <a:schemeClr val="bg1"/>
              </a:solidFill>
            </a:endParaRP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027906"/>
            <a:ext cx="340878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6767098E-D852-4A6D-B71E-E0FF393AA498}"/>
              </a:ext>
            </a:extLst>
          </p:cNvPr>
          <p:cNvGraphicFramePr>
            <a:graphicFrameLocks noGrp="1"/>
          </p:cNvGraphicFramePr>
          <p:nvPr>
            <p:ph idx="1"/>
            <p:extLst>
              <p:ext uri="{D42A27DB-BD31-4B8C-83A1-F6EECF244321}">
                <p14:modId xmlns:p14="http://schemas.microsoft.com/office/powerpoint/2010/main" val="41292013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22C6D355-61D7-40C7-845F-4EADEF297A03}"/>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20</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1578939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6D0D-C65F-40C3-87BD-542FFC96AF30}"/>
              </a:ext>
            </a:extLst>
          </p:cNvPr>
          <p:cNvSpPr>
            <a:spLocks noGrp="1"/>
          </p:cNvSpPr>
          <p:nvPr>
            <p:ph type="title"/>
          </p:nvPr>
        </p:nvSpPr>
        <p:spPr/>
        <p:txBody>
          <a:bodyPr/>
          <a:lstStyle/>
          <a:p>
            <a:r>
              <a:rPr lang="en-US" dirty="0"/>
              <a:t>Send Data through MQTT</a:t>
            </a:r>
          </a:p>
        </p:txBody>
      </p:sp>
      <p:pic>
        <p:nvPicPr>
          <p:cNvPr id="4" name="Picture 3">
            <a:extLst>
              <a:ext uri="{FF2B5EF4-FFF2-40B4-BE49-F238E27FC236}">
                <a16:creationId xmlns:a16="http://schemas.microsoft.com/office/drawing/2014/main" id="{070D8285-E080-420D-8271-0627EF04C85D}"/>
              </a:ext>
            </a:extLst>
          </p:cNvPr>
          <p:cNvPicPr>
            <a:picLocks noChangeAspect="1"/>
          </p:cNvPicPr>
          <p:nvPr/>
        </p:nvPicPr>
        <p:blipFill>
          <a:blip r:embed="rId2"/>
          <a:stretch>
            <a:fillRect/>
          </a:stretch>
        </p:blipFill>
        <p:spPr>
          <a:xfrm>
            <a:off x="821049" y="1901705"/>
            <a:ext cx="11296319" cy="3261140"/>
          </a:xfrm>
          <a:prstGeom prst="rect">
            <a:avLst/>
          </a:prstGeom>
        </p:spPr>
      </p:pic>
      <p:pic>
        <p:nvPicPr>
          <p:cNvPr id="5" name="Picture 4" descr="A close up of a sign&#10;&#10;Description automatically generated">
            <a:extLst>
              <a:ext uri="{FF2B5EF4-FFF2-40B4-BE49-F238E27FC236}">
                <a16:creationId xmlns:a16="http://schemas.microsoft.com/office/drawing/2014/main" id="{111A9ADA-BB1D-426C-BD45-7CCC83F35BDA}"/>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6" name="TextBox 5">
            <a:extLst>
              <a:ext uri="{FF2B5EF4-FFF2-40B4-BE49-F238E27FC236}">
                <a16:creationId xmlns:a16="http://schemas.microsoft.com/office/drawing/2014/main" id="{7FBCA771-3F28-4CA5-99C2-CF92CBD07381}"/>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21</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2082447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A365-2491-484F-BED4-86D9C313CC69}"/>
              </a:ext>
            </a:extLst>
          </p:cNvPr>
          <p:cNvSpPr>
            <a:spLocks noGrp="1"/>
          </p:cNvSpPr>
          <p:nvPr>
            <p:ph type="title"/>
          </p:nvPr>
        </p:nvSpPr>
        <p:spPr/>
        <p:txBody>
          <a:bodyPr/>
          <a:lstStyle/>
          <a:p>
            <a:r>
              <a:rPr lang="en-US" dirty="0"/>
              <a:t>Simple Diagram for IoT - MQTT</a:t>
            </a:r>
          </a:p>
        </p:txBody>
      </p:sp>
      <p:pic>
        <p:nvPicPr>
          <p:cNvPr id="4" name="Picture 3">
            <a:extLst>
              <a:ext uri="{FF2B5EF4-FFF2-40B4-BE49-F238E27FC236}">
                <a16:creationId xmlns:a16="http://schemas.microsoft.com/office/drawing/2014/main" id="{C18D08B2-54DD-4148-9862-BC073E1E99EA}"/>
              </a:ext>
            </a:extLst>
          </p:cNvPr>
          <p:cNvPicPr>
            <a:picLocks noChangeAspect="1"/>
          </p:cNvPicPr>
          <p:nvPr/>
        </p:nvPicPr>
        <p:blipFill>
          <a:blip r:embed="rId2"/>
          <a:stretch>
            <a:fillRect/>
          </a:stretch>
        </p:blipFill>
        <p:spPr>
          <a:xfrm>
            <a:off x="838200" y="1321522"/>
            <a:ext cx="10215103" cy="4713518"/>
          </a:xfrm>
          <a:prstGeom prst="rect">
            <a:avLst/>
          </a:prstGeom>
        </p:spPr>
      </p:pic>
      <p:pic>
        <p:nvPicPr>
          <p:cNvPr id="5" name="Picture 4" descr="A close up of a sign&#10;&#10;Description automatically generated">
            <a:extLst>
              <a:ext uri="{FF2B5EF4-FFF2-40B4-BE49-F238E27FC236}">
                <a16:creationId xmlns:a16="http://schemas.microsoft.com/office/drawing/2014/main" id="{90EBBC4D-ABD0-4227-ABC1-5014EC5652D8}"/>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6" name="TextBox 5">
            <a:extLst>
              <a:ext uri="{FF2B5EF4-FFF2-40B4-BE49-F238E27FC236}">
                <a16:creationId xmlns:a16="http://schemas.microsoft.com/office/drawing/2014/main" id="{B83A7FDB-920F-4478-9036-8BD09A51F47D}"/>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22</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1869091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438D-EB88-4F2A-BF2D-BDA1D2A07F25}"/>
              </a:ext>
            </a:extLst>
          </p:cNvPr>
          <p:cNvSpPr>
            <a:spLocks noGrp="1"/>
          </p:cNvSpPr>
          <p:nvPr>
            <p:ph type="title"/>
          </p:nvPr>
        </p:nvSpPr>
        <p:spPr/>
        <p:txBody>
          <a:bodyPr/>
          <a:lstStyle/>
          <a:p>
            <a:r>
              <a:rPr lang="ms-MY" dirty="0"/>
              <a:t>Create the Flow : Your Laptop</a:t>
            </a:r>
            <a:endParaRPr lang="en-US" dirty="0"/>
          </a:p>
        </p:txBody>
      </p:sp>
      <p:pic>
        <p:nvPicPr>
          <p:cNvPr id="4" name="Picture 3">
            <a:extLst>
              <a:ext uri="{FF2B5EF4-FFF2-40B4-BE49-F238E27FC236}">
                <a16:creationId xmlns:a16="http://schemas.microsoft.com/office/drawing/2014/main" id="{FF6DB86A-849F-4AA3-B02E-3755E25F80FC}"/>
              </a:ext>
            </a:extLst>
          </p:cNvPr>
          <p:cNvPicPr>
            <a:picLocks noChangeAspect="1"/>
          </p:cNvPicPr>
          <p:nvPr/>
        </p:nvPicPr>
        <p:blipFill>
          <a:blip r:embed="rId2"/>
          <a:stretch>
            <a:fillRect/>
          </a:stretch>
        </p:blipFill>
        <p:spPr>
          <a:xfrm>
            <a:off x="762639" y="1415731"/>
            <a:ext cx="9238669" cy="5238285"/>
          </a:xfrm>
          <a:prstGeom prst="rect">
            <a:avLst/>
          </a:prstGeom>
        </p:spPr>
      </p:pic>
      <p:pic>
        <p:nvPicPr>
          <p:cNvPr id="5" name="Picture 4" descr="A close up of a sign&#10;&#10;Description automatically generated">
            <a:extLst>
              <a:ext uri="{FF2B5EF4-FFF2-40B4-BE49-F238E27FC236}">
                <a16:creationId xmlns:a16="http://schemas.microsoft.com/office/drawing/2014/main" id="{E7738D0B-602A-47B0-B994-13434F8A1FC1}"/>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6" name="TextBox 5">
            <a:extLst>
              <a:ext uri="{FF2B5EF4-FFF2-40B4-BE49-F238E27FC236}">
                <a16:creationId xmlns:a16="http://schemas.microsoft.com/office/drawing/2014/main" id="{571EF2EB-CE4B-430A-961A-DDB38563F0E3}"/>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23</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2578299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6B22-13EB-43E2-BAF5-88F99B4AC38B}"/>
              </a:ext>
            </a:extLst>
          </p:cNvPr>
          <p:cNvSpPr>
            <a:spLocks noGrp="1"/>
          </p:cNvSpPr>
          <p:nvPr>
            <p:ph type="title"/>
          </p:nvPr>
        </p:nvSpPr>
        <p:spPr/>
        <p:txBody>
          <a:bodyPr/>
          <a:lstStyle/>
          <a:p>
            <a:r>
              <a:rPr lang="en-US" dirty="0"/>
              <a:t>Configure MQTT Broker</a:t>
            </a:r>
          </a:p>
        </p:txBody>
      </p:sp>
      <p:pic>
        <p:nvPicPr>
          <p:cNvPr id="6" name="Picture 5">
            <a:extLst>
              <a:ext uri="{FF2B5EF4-FFF2-40B4-BE49-F238E27FC236}">
                <a16:creationId xmlns:a16="http://schemas.microsoft.com/office/drawing/2014/main" id="{7ACB7AA7-80FF-4C30-9401-8E1FA388FEFE}"/>
              </a:ext>
            </a:extLst>
          </p:cNvPr>
          <p:cNvPicPr>
            <a:picLocks noChangeAspect="1"/>
          </p:cNvPicPr>
          <p:nvPr/>
        </p:nvPicPr>
        <p:blipFill>
          <a:blip r:embed="rId2"/>
          <a:stretch>
            <a:fillRect/>
          </a:stretch>
        </p:blipFill>
        <p:spPr>
          <a:xfrm>
            <a:off x="784126" y="1350498"/>
            <a:ext cx="11339156" cy="4937760"/>
          </a:xfrm>
          <a:prstGeom prst="rect">
            <a:avLst/>
          </a:prstGeom>
        </p:spPr>
      </p:pic>
      <p:pic>
        <p:nvPicPr>
          <p:cNvPr id="7" name="Picture 6" descr="A close up of a sign&#10;&#10;Description automatically generated">
            <a:extLst>
              <a:ext uri="{FF2B5EF4-FFF2-40B4-BE49-F238E27FC236}">
                <a16:creationId xmlns:a16="http://schemas.microsoft.com/office/drawing/2014/main" id="{7E6AEF3A-D161-4888-9B59-A3A40ABCE7B3}"/>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5" name="TextBox 4">
            <a:extLst>
              <a:ext uri="{FF2B5EF4-FFF2-40B4-BE49-F238E27FC236}">
                <a16:creationId xmlns:a16="http://schemas.microsoft.com/office/drawing/2014/main" id="{2EFC86AF-8291-48BE-945B-9D55F20A24FD}"/>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24</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269390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D58109-1C0C-4D90-B24A-045EBF6CD888}"/>
              </a:ext>
            </a:extLst>
          </p:cNvPr>
          <p:cNvPicPr>
            <a:picLocks noChangeAspect="1"/>
          </p:cNvPicPr>
          <p:nvPr/>
        </p:nvPicPr>
        <p:blipFill rotWithShape="1">
          <a:blip r:embed="rId2"/>
          <a:srcRect r="-1" b="1290"/>
          <a:stretch/>
        </p:blipFill>
        <p:spPr>
          <a:xfrm>
            <a:off x="20" y="1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sign&#10;&#10;Description automatically generated">
            <a:extLst>
              <a:ext uri="{FF2B5EF4-FFF2-40B4-BE49-F238E27FC236}">
                <a16:creationId xmlns:a16="http://schemas.microsoft.com/office/drawing/2014/main" id="{C11AE930-BFCC-40FF-99DC-E9FFCBFC7779}"/>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189283" y="1685455"/>
            <a:ext cx="2746451" cy="1284947"/>
          </a:xfrm>
          <a:prstGeom prst="rect">
            <a:avLst/>
          </a:prstGeom>
        </p:spPr>
      </p:pic>
      <p:sp>
        <p:nvSpPr>
          <p:cNvPr id="8" name="TextBox 7">
            <a:extLst>
              <a:ext uri="{FF2B5EF4-FFF2-40B4-BE49-F238E27FC236}">
                <a16:creationId xmlns:a16="http://schemas.microsoft.com/office/drawing/2014/main" id="{8E47DFBD-0829-44A2-A71A-DADEB26FB7EA}"/>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25</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1159456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662DD57-2521-4F5B-86F9-970D38EF822D}"/>
              </a:ext>
            </a:extLst>
          </p:cNvPr>
          <p:cNvPicPr>
            <a:picLocks noChangeAspect="1"/>
          </p:cNvPicPr>
          <p:nvPr/>
        </p:nvPicPr>
        <p:blipFill rotWithShape="1">
          <a:blip r:embed="rId2"/>
          <a:srcRect r="-1" b="416"/>
          <a:stretch/>
        </p:blipFill>
        <p:spPr>
          <a:xfrm>
            <a:off x="20" y="1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sign&#10;&#10;Description automatically generated">
            <a:extLst>
              <a:ext uri="{FF2B5EF4-FFF2-40B4-BE49-F238E27FC236}">
                <a16:creationId xmlns:a16="http://schemas.microsoft.com/office/drawing/2014/main" id="{E9D12F11-A8BB-438B-AFC2-D95C26580E8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189283" y="1685455"/>
            <a:ext cx="2746451" cy="1284947"/>
          </a:xfrm>
          <a:prstGeom prst="rect">
            <a:avLst/>
          </a:prstGeom>
        </p:spPr>
      </p:pic>
      <p:sp>
        <p:nvSpPr>
          <p:cNvPr id="10" name="TextBox 9">
            <a:extLst>
              <a:ext uri="{FF2B5EF4-FFF2-40B4-BE49-F238E27FC236}">
                <a16:creationId xmlns:a16="http://schemas.microsoft.com/office/drawing/2014/main" id="{BFA63DA5-557E-4EBB-B41B-1AE9900C791C}"/>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26</a:t>
            </a:fld>
            <a:r>
              <a:rPr lang="ms-MY" dirty="0">
                <a:solidFill>
                  <a:schemeClr val="tx1">
                    <a:lumMod val="50000"/>
                    <a:lumOff val="50000"/>
                  </a:schemeClr>
                </a:solidFill>
              </a:rPr>
              <a:t> of 35 </a:t>
            </a:r>
          </a:p>
        </p:txBody>
      </p:sp>
      <p:sp>
        <p:nvSpPr>
          <p:cNvPr id="5" name="TextBox 4">
            <a:extLst>
              <a:ext uri="{FF2B5EF4-FFF2-40B4-BE49-F238E27FC236}">
                <a16:creationId xmlns:a16="http://schemas.microsoft.com/office/drawing/2014/main" id="{A6375312-6AB0-47BE-ACCC-BEACC65CE5C9}"/>
              </a:ext>
            </a:extLst>
          </p:cNvPr>
          <p:cNvSpPr txBox="1"/>
          <p:nvPr/>
        </p:nvSpPr>
        <p:spPr>
          <a:xfrm>
            <a:off x="2219398" y="5446109"/>
            <a:ext cx="9972602" cy="769441"/>
          </a:xfrm>
          <a:prstGeom prst="rect">
            <a:avLst/>
          </a:prstGeom>
          <a:noFill/>
        </p:spPr>
        <p:txBody>
          <a:bodyPr wrap="none" rtlCol="0">
            <a:spAutoFit/>
          </a:bodyPr>
          <a:lstStyle/>
          <a:p>
            <a:r>
              <a:rPr lang="ms-MY" sz="4400" dirty="0">
                <a:solidFill>
                  <a:schemeClr val="bg1"/>
                </a:solidFill>
              </a:rPr>
              <a:t>Create the Flow : Your Friend Laptop</a:t>
            </a:r>
            <a:endParaRPr lang="en-US" sz="4400" dirty="0">
              <a:solidFill>
                <a:schemeClr val="bg1"/>
              </a:solidFill>
            </a:endParaRPr>
          </a:p>
        </p:txBody>
      </p:sp>
    </p:spTree>
    <p:extLst>
      <p:ext uri="{BB962C8B-B14F-4D97-AF65-F5344CB8AC3E}">
        <p14:creationId xmlns:p14="http://schemas.microsoft.com/office/powerpoint/2010/main" val="1551063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383F4F3A-DF89-453C-A499-8C259F6A2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665B9B3-459A-487E-A26C-D17AB74AB71D}"/>
              </a:ext>
            </a:extLst>
          </p:cNvPr>
          <p:cNvSpPr>
            <a:spLocks noGrp="1"/>
          </p:cNvSpPr>
          <p:nvPr>
            <p:ph type="title"/>
          </p:nvPr>
        </p:nvSpPr>
        <p:spPr>
          <a:xfrm>
            <a:off x="479394" y="1062487"/>
            <a:ext cx="4184886" cy="5583126"/>
          </a:xfrm>
        </p:spPr>
        <p:txBody>
          <a:bodyPr>
            <a:normAutofit/>
          </a:bodyPr>
          <a:lstStyle/>
          <a:p>
            <a:r>
              <a:rPr lang="en-US" sz="5400" dirty="0">
                <a:solidFill>
                  <a:schemeClr val="bg1"/>
                </a:solidFill>
              </a:rPr>
              <a:t>LET’S TRY SOME EXERCISES</a:t>
            </a:r>
            <a:br>
              <a:rPr lang="en-US" sz="5400" dirty="0">
                <a:solidFill>
                  <a:schemeClr val="bg1"/>
                </a:solidFill>
              </a:rPr>
            </a:br>
            <a:br>
              <a:rPr lang="en-US" sz="5400" dirty="0">
                <a:solidFill>
                  <a:schemeClr val="bg1"/>
                </a:solidFill>
              </a:rPr>
            </a:br>
            <a:r>
              <a:rPr lang="en-US" dirty="0">
                <a:solidFill>
                  <a:schemeClr val="bg1"/>
                </a:solidFill>
              </a:rPr>
              <a:t>Exercise 1:</a:t>
            </a:r>
            <a:endParaRPr lang="en-US" sz="5400" dirty="0">
              <a:solidFill>
                <a:schemeClr val="bg1"/>
              </a:solidFill>
            </a:endParaRPr>
          </a:p>
        </p:txBody>
      </p:sp>
      <p:sp>
        <p:nvSpPr>
          <p:cNvPr id="16"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69603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3"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92533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solidFill>
              <a:schemeClr val="lt1">
                <a:hueOff val="0"/>
                <a:satOff val="0"/>
                <a:lumOff val="0"/>
              </a:schemeClr>
            </a:solidFill>
            <a:bevel/>
          </a:ln>
        </p:spPr>
        <p:style>
          <a:lnRef idx="1">
            <a:schemeClr val="accent1"/>
          </a:lnRef>
          <a:fillRef idx="0">
            <a:schemeClr val="accent1"/>
          </a:fillRef>
          <a:effectRef idx="0">
            <a:schemeClr val="accent1"/>
          </a:effectRef>
          <a:fontRef idx="minor">
            <a:schemeClr val="tx1"/>
          </a:fontRef>
        </p:style>
      </p:cxn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44047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18" name="Content Placeholder 2">
            <a:extLst>
              <a:ext uri="{FF2B5EF4-FFF2-40B4-BE49-F238E27FC236}">
                <a16:creationId xmlns:a16="http://schemas.microsoft.com/office/drawing/2014/main" id="{C6D4352E-6C15-46BB-A8F7-B073BC510781}"/>
              </a:ext>
            </a:extLst>
          </p:cNvPr>
          <p:cNvGraphicFramePr>
            <a:graphicFrameLocks noGrp="1"/>
          </p:cNvGraphicFramePr>
          <p:nvPr>
            <p:ph idx="1"/>
            <p:extLst>
              <p:ext uri="{D42A27DB-BD31-4B8C-83A1-F6EECF244321}">
                <p14:modId xmlns:p14="http://schemas.microsoft.com/office/powerpoint/2010/main" val="189105035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19" descr="A close up of a sign&#10;&#10;Description automatically generated">
            <a:extLst>
              <a:ext uri="{FF2B5EF4-FFF2-40B4-BE49-F238E27FC236}">
                <a16:creationId xmlns:a16="http://schemas.microsoft.com/office/drawing/2014/main" id="{7A9C4252-9700-4DDB-840E-2D32ABA0D4AF}"/>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
        <p:nvSpPr>
          <p:cNvPr id="10" name="TextBox 9">
            <a:extLst>
              <a:ext uri="{FF2B5EF4-FFF2-40B4-BE49-F238E27FC236}">
                <a16:creationId xmlns:a16="http://schemas.microsoft.com/office/drawing/2014/main" id="{B6318505-BD62-440D-9630-A36785200186}"/>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27</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55062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6F2CA-573C-4141-BBC2-2B15C6D449C6}"/>
              </a:ext>
            </a:extLst>
          </p:cNvPr>
          <p:cNvSpPr>
            <a:spLocks noGrp="1"/>
          </p:cNvSpPr>
          <p:nvPr>
            <p:ph type="title"/>
          </p:nvPr>
        </p:nvSpPr>
        <p:spPr/>
        <p:txBody>
          <a:bodyPr/>
          <a:lstStyle/>
          <a:p>
            <a:r>
              <a:rPr lang="en-US" dirty="0"/>
              <a:t>Exercise 1:</a:t>
            </a:r>
          </a:p>
        </p:txBody>
      </p:sp>
      <p:pic>
        <p:nvPicPr>
          <p:cNvPr id="11" name="Picture 10" descr="A close up of a sign&#10;&#10;Description automatically generated">
            <a:extLst>
              <a:ext uri="{FF2B5EF4-FFF2-40B4-BE49-F238E27FC236}">
                <a16:creationId xmlns:a16="http://schemas.microsoft.com/office/drawing/2014/main" id="{3513E6ED-98D1-41C5-AD72-50155FE170A7}"/>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pic>
        <p:nvPicPr>
          <p:cNvPr id="6" name="Picture 5">
            <a:extLst>
              <a:ext uri="{FF2B5EF4-FFF2-40B4-BE49-F238E27FC236}">
                <a16:creationId xmlns:a16="http://schemas.microsoft.com/office/drawing/2014/main" id="{B457ACA7-D2F5-4F6D-A9DB-D42536A19A06}"/>
              </a:ext>
            </a:extLst>
          </p:cNvPr>
          <p:cNvPicPr>
            <a:picLocks noChangeAspect="1"/>
          </p:cNvPicPr>
          <p:nvPr/>
        </p:nvPicPr>
        <p:blipFill>
          <a:blip r:embed="rId3"/>
          <a:stretch>
            <a:fillRect/>
          </a:stretch>
        </p:blipFill>
        <p:spPr>
          <a:xfrm>
            <a:off x="901448" y="2538287"/>
            <a:ext cx="11132883" cy="3034766"/>
          </a:xfrm>
          <a:prstGeom prst="rect">
            <a:avLst/>
          </a:prstGeom>
        </p:spPr>
      </p:pic>
      <p:sp>
        <p:nvSpPr>
          <p:cNvPr id="5" name="TextBox 4">
            <a:extLst>
              <a:ext uri="{FF2B5EF4-FFF2-40B4-BE49-F238E27FC236}">
                <a16:creationId xmlns:a16="http://schemas.microsoft.com/office/drawing/2014/main" id="{017B1952-83AC-4C78-B517-A41B40FC26A2}"/>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28</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3125224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0" name="Rectangle 8">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E28BF-64CB-4E2B-8664-4DF3C27ECEED}"/>
              </a:ext>
            </a:extLst>
          </p:cNvPr>
          <p:cNvSpPr>
            <a:spLocks noGrp="1"/>
          </p:cNvSpPr>
          <p:nvPr>
            <p:ph type="title"/>
          </p:nvPr>
        </p:nvSpPr>
        <p:spPr>
          <a:xfrm>
            <a:off x="466730" y="1598246"/>
            <a:ext cx="4554659" cy="5034817"/>
          </a:xfrm>
        </p:spPr>
        <p:txBody>
          <a:bodyPr vert="horz" lIns="91440" tIns="45720" rIns="91440" bIns="45720" rtlCol="0" anchor="t">
            <a:normAutofit/>
          </a:bodyPr>
          <a:lstStyle/>
          <a:p>
            <a:r>
              <a:rPr lang="en-US" sz="5500" b="1" i="0" kern="1200" cap="all" baseline="0" dirty="0">
                <a:solidFill>
                  <a:schemeClr val="bg1"/>
                </a:solidFill>
                <a:latin typeface="+mj-lt"/>
                <a:ea typeface="+mj-ea"/>
                <a:cs typeface="+mj-cs"/>
              </a:rPr>
              <a:t>Let’s try another exercise…</a:t>
            </a:r>
            <a:br>
              <a:rPr lang="en-US" sz="5500" b="1" i="0" kern="1200" cap="all" baseline="0" dirty="0">
                <a:solidFill>
                  <a:schemeClr val="bg1"/>
                </a:solidFill>
                <a:latin typeface="+mj-lt"/>
                <a:ea typeface="+mj-ea"/>
                <a:cs typeface="+mj-cs"/>
              </a:rPr>
            </a:br>
            <a:br>
              <a:rPr lang="en-US" sz="5500" b="1" i="0" kern="1200" cap="all" baseline="0" dirty="0">
                <a:solidFill>
                  <a:schemeClr val="bg1"/>
                </a:solidFill>
                <a:latin typeface="+mj-lt"/>
                <a:ea typeface="+mj-ea"/>
                <a:cs typeface="+mj-cs"/>
              </a:rPr>
            </a:br>
            <a:r>
              <a:rPr lang="en-US" sz="4000" dirty="0">
                <a:solidFill>
                  <a:schemeClr val="bg1"/>
                </a:solidFill>
              </a:rPr>
              <a:t>Exercise 2??</a:t>
            </a:r>
            <a:endParaRPr lang="en-US" sz="2800" b="1" i="0" kern="1200" cap="all" baseline="0" dirty="0">
              <a:solidFill>
                <a:schemeClr val="bg1"/>
              </a:solidFill>
              <a:latin typeface="+mj-lt"/>
              <a:ea typeface="+mj-ea"/>
              <a:cs typeface="+mj-cs"/>
            </a:endParaRPr>
          </a:p>
        </p:txBody>
      </p:sp>
      <p:cxnSp>
        <p:nvCxnSpPr>
          <p:cNvPr id="21" name="Straight Connector 1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2"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3128" y="1731109"/>
            <a:ext cx="13903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chemeClr val="bg1"/>
          </a:solidFill>
          <a:ln w="603" cap="flat">
            <a:noFill/>
            <a:prstDash val="solid"/>
            <a:miter/>
          </a:ln>
        </p:spPr>
        <p:txBody>
          <a:bodyPr rtlCol="0" anchor="ctr"/>
          <a:lstStyle/>
          <a:p>
            <a:endParaRPr lang="en-US"/>
          </a:p>
        </p:txBody>
      </p:sp>
      <p:sp>
        <p:nvSpPr>
          <p:cNvPr id="23"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1908" y="1956458"/>
            <a:ext cx="91138"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chemeClr val="bg1"/>
          </a:solidFill>
          <a:ln w="422" cap="flat">
            <a:noFill/>
            <a:prstDash val="solid"/>
            <a:miter/>
          </a:ln>
        </p:spPr>
        <p:txBody>
          <a:bodyPr rtlCol="0" anchor="ctr"/>
          <a:lstStyle/>
          <a:p>
            <a:endParaRPr lang="en-US"/>
          </a:p>
        </p:txBody>
      </p:sp>
      <p:sp>
        <p:nvSpPr>
          <p:cNvPr id="24"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7588" y="2177021"/>
            <a:ext cx="127714"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32" name="Picture 31" descr="A close up of a sign&#10;&#10;Description automatically generated">
            <a:extLst>
              <a:ext uri="{FF2B5EF4-FFF2-40B4-BE49-F238E27FC236}">
                <a16:creationId xmlns:a16="http://schemas.microsoft.com/office/drawing/2014/main" id="{CC9A65AB-9E9D-4924-8F07-90F60013FF0E}"/>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
        <p:nvSpPr>
          <p:cNvPr id="10" name="TextBox 9">
            <a:extLst>
              <a:ext uri="{FF2B5EF4-FFF2-40B4-BE49-F238E27FC236}">
                <a16:creationId xmlns:a16="http://schemas.microsoft.com/office/drawing/2014/main" id="{4F472F82-B620-48D5-8D72-F4173338FC9C}"/>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29</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261222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66528744-A9FF-43DE-8D3C-A4924D84A9EF}"/>
              </a:ext>
            </a:extLst>
          </p:cNvPr>
          <p:cNvPicPr>
            <a:picLocks noChangeAspect="1"/>
          </p:cNvPicPr>
          <p:nvPr/>
        </p:nvPicPr>
        <p:blipFill rotWithShape="1">
          <a:blip r:embed="rId2"/>
          <a:srcRect t="7880" b="7851"/>
          <a:stretch/>
        </p:blipFill>
        <p:spPr>
          <a:xfrm>
            <a:off x="20" y="10"/>
            <a:ext cx="12191980" cy="6857990"/>
          </a:xfrm>
          <a:prstGeom prst="rect">
            <a:avLst/>
          </a:prstGeom>
        </p:spPr>
      </p:pic>
      <p:sp>
        <p:nvSpPr>
          <p:cNvPr id="55" name="Rectangle 5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76AE3B-0B05-427E-9376-9F85A1DBC2AE}"/>
              </a:ext>
            </a:extLst>
          </p:cNvPr>
          <p:cNvSpPr>
            <a:spLocks noGrp="1"/>
          </p:cNvSpPr>
          <p:nvPr>
            <p:ph type="title"/>
          </p:nvPr>
        </p:nvSpPr>
        <p:spPr>
          <a:xfrm>
            <a:off x="646246" y="2133348"/>
            <a:ext cx="4023360" cy="2802219"/>
          </a:xfrm>
        </p:spPr>
        <p:txBody>
          <a:bodyPr vert="horz" lIns="91440" tIns="45720" rIns="91440" bIns="45720" rtlCol="0" anchor="b">
            <a:normAutofit/>
          </a:bodyPr>
          <a:lstStyle/>
          <a:p>
            <a:r>
              <a:rPr lang="en-US" sz="5400" b="1" i="0" kern="1200" cap="all" baseline="0" dirty="0">
                <a:solidFill>
                  <a:schemeClr val="tx1"/>
                </a:solidFill>
                <a:latin typeface="+mj-lt"/>
                <a:ea typeface="+mj-ea"/>
                <a:cs typeface="+mj-cs"/>
              </a:rPr>
              <a:t>What is Node-RED?</a:t>
            </a:r>
          </a:p>
        </p:txBody>
      </p:sp>
      <p:pic>
        <p:nvPicPr>
          <p:cNvPr id="63" name="Picture 62" descr="A close up of a sign&#10;&#10;Description automatically generated">
            <a:extLst>
              <a:ext uri="{FF2B5EF4-FFF2-40B4-BE49-F238E27FC236}">
                <a16:creationId xmlns:a16="http://schemas.microsoft.com/office/drawing/2014/main" id="{C2C585B3-27E5-4A02-9AE3-766048CD283D}"/>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
        <p:nvSpPr>
          <p:cNvPr id="3" name="TextBox 2">
            <a:extLst>
              <a:ext uri="{FF2B5EF4-FFF2-40B4-BE49-F238E27FC236}">
                <a16:creationId xmlns:a16="http://schemas.microsoft.com/office/drawing/2014/main" id="{19DB182F-67A7-4941-9B75-806766F5971A}"/>
              </a:ext>
            </a:extLst>
          </p:cNvPr>
          <p:cNvSpPr txBox="1"/>
          <p:nvPr/>
        </p:nvSpPr>
        <p:spPr>
          <a:xfrm>
            <a:off x="157982" y="172310"/>
            <a:ext cx="5389617" cy="769441"/>
          </a:xfrm>
          <a:prstGeom prst="rect">
            <a:avLst/>
          </a:prstGeom>
          <a:noFill/>
        </p:spPr>
        <p:txBody>
          <a:bodyPr wrap="none" rtlCol="0">
            <a:spAutoFit/>
          </a:bodyPr>
          <a:lstStyle/>
          <a:p>
            <a:r>
              <a:rPr lang="ms-MY" sz="4400" dirty="0"/>
              <a:t>Topic 1: NODE-RED</a:t>
            </a:r>
            <a:endParaRPr lang="en-US" sz="4400" dirty="0"/>
          </a:p>
        </p:txBody>
      </p:sp>
      <p:sp>
        <p:nvSpPr>
          <p:cNvPr id="9" name="TextBox 8">
            <a:extLst>
              <a:ext uri="{FF2B5EF4-FFF2-40B4-BE49-F238E27FC236}">
                <a16:creationId xmlns:a16="http://schemas.microsoft.com/office/drawing/2014/main" id="{1E436F5D-2D59-442F-84A5-228ADA4108A5}"/>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3</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130695713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266D55-33A0-467A-A401-FC0F993F1006}"/>
              </a:ext>
            </a:extLst>
          </p:cNvPr>
          <p:cNvPicPr>
            <a:picLocks noChangeAspect="1"/>
          </p:cNvPicPr>
          <p:nvPr/>
        </p:nvPicPr>
        <p:blipFill rotWithShape="1">
          <a:blip r:embed="rId2"/>
          <a:srcRect t="6593"/>
          <a:stretch/>
        </p:blipFill>
        <p:spPr>
          <a:xfrm>
            <a:off x="13707" y="13002"/>
            <a:ext cx="12178293" cy="6859065"/>
          </a:xfrm>
          <a:prstGeom prst="rect">
            <a:avLst/>
          </a:prstGeom>
        </p:spPr>
      </p:pic>
      <p:sp>
        <p:nvSpPr>
          <p:cNvPr id="2" name="Title 1">
            <a:extLst>
              <a:ext uri="{FF2B5EF4-FFF2-40B4-BE49-F238E27FC236}">
                <a16:creationId xmlns:a16="http://schemas.microsoft.com/office/drawing/2014/main" id="{4E8075D9-5D55-45CE-A807-2D183D09CE4B}"/>
              </a:ext>
            </a:extLst>
          </p:cNvPr>
          <p:cNvSpPr>
            <a:spLocks noGrp="1"/>
          </p:cNvSpPr>
          <p:nvPr>
            <p:ph type="title"/>
          </p:nvPr>
        </p:nvSpPr>
        <p:spPr>
          <a:xfrm>
            <a:off x="8481393" y="2350096"/>
            <a:ext cx="3511826" cy="1325563"/>
          </a:xfrm>
        </p:spPr>
        <p:txBody>
          <a:bodyPr>
            <a:noAutofit/>
          </a:bodyPr>
          <a:lstStyle/>
          <a:p>
            <a:r>
              <a:rPr lang="en-US" sz="2800" dirty="0">
                <a:solidFill>
                  <a:schemeClr val="bg1"/>
                </a:solidFill>
              </a:rPr>
              <a:t>Where is the International Space Station (ISS)?</a:t>
            </a:r>
          </a:p>
        </p:txBody>
      </p:sp>
      <p:sp>
        <p:nvSpPr>
          <p:cNvPr id="5" name="TextBox 4">
            <a:extLst>
              <a:ext uri="{FF2B5EF4-FFF2-40B4-BE49-F238E27FC236}">
                <a16:creationId xmlns:a16="http://schemas.microsoft.com/office/drawing/2014/main" id="{A1730506-D3EF-461C-8846-505F62D24E35}"/>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30</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430089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A9E035-D689-4198-BF5B-295FCC79746E}"/>
              </a:ext>
            </a:extLst>
          </p:cNvPr>
          <p:cNvPicPr>
            <a:picLocks noChangeAspect="1"/>
          </p:cNvPicPr>
          <p:nvPr/>
        </p:nvPicPr>
        <p:blipFill rotWithShape="1">
          <a:blip r:embed="rId2"/>
          <a:srcRect r="8467" b="-1"/>
          <a:stretch/>
        </p:blipFill>
        <p:spPr>
          <a:xfrm>
            <a:off x="20" y="10"/>
            <a:ext cx="12188932" cy="6857990"/>
          </a:xfrm>
          <a:prstGeom prst="rect">
            <a:avLst/>
          </a:prstGeom>
        </p:spPr>
      </p:pic>
      <p:sp>
        <p:nvSpPr>
          <p:cNvPr id="23" name="Rectangle 2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399B9-A4E0-4E4E-A46B-1705E8D98A6F}"/>
              </a:ext>
            </a:extLst>
          </p:cNvPr>
          <p:cNvSpPr>
            <a:spLocks noGrp="1"/>
          </p:cNvSpPr>
          <p:nvPr>
            <p:ph type="title"/>
          </p:nvPr>
        </p:nvSpPr>
        <p:spPr>
          <a:xfrm>
            <a:off x="1524000" y="4986564"/>
            <a:ext cx="9144000" cy="1152663"/>
          </a:xfrm>
        </p:spPr>
        <p:txBody>
          <a:bodyPr vert="horz" lIns="91440" tIns="45720" rIns="91440" bIns="45720" rtlCol="0" anchor="b">
            <a:normAutofit/>
          </a:bodyPr>
          <a:lstStyle/>
          <a:p>
            <a:pPr algn="ctr"/>
            <a:r>
              <a:rPr lang="en-US" sz="3700" b="1" i="0" kern="1200" cap="all" baseline="0" dirty="0">
                <a:solidFill>
                  <a:schemeClr val="bg1"/>
                </a:solidFill>
                <a:latin typeface="+mj-lt"/>
                <a:ea typeface="+mj-ea"/>
                <a:cs typeface="+mj-cs"/>
              </a:rPr>
              <a:t>Exercise: Tracking ISS using Node RED</a:t>
            </a:r>
          </a:p>
        </p:txBody>
      </p:sp>
      <p:sp>
        <p:nvSpPr>
          <p:cNvPr id="3" name="Content Placeholder 2">
            <a:extLst>
              <a:ext uri="{FF2B5EF4-FFF2-40B4-BE49-F238E27FC236}">
                <a16:creationId xmlns:a16="http://schemas.microsoft.com/office/drawing/2014/main" id="{B0126BC1-2CD6-45C8-AE49-7C8C01C4A7BA}"/>
              </a:ext>
            </a:extLst>
          </p:cNvPr>
          <p:cNvSpPr>
            <a:spLocks noGrp="1"/>
          </p:cNvSpPr>
          <p:nvPr>
            <p:ph idx="1"/>
          </p:nvPr>
        </p:nvSpPr>
        <p:spPr>
          <a:xfrm>
            <a:off x="1524000" y="6206308"/>
            <a:ext cx="9144000" cy="646785"/>
          </a:xfrm>
        </p:spPr>
        <p:txBody>
          <a:bodyPr vert="horz" lIns="91440" tIns="45720" rIns="91440" bIns="45720" rtlCol="0">
            <a:normAutofit/>
          </a:bodyPr>
          <a:lstStyle/>
          <a:p>
            <a:pPr marL="0" indent="0" algn="ctr">
              <a:buNone/>
            </a:pPr>
            <a:r>
              <a:rPr lang="en-US" sz="2400" kern="1200" dirty="0">
                <a:solidFill>
                  <a:schemeClr val="bg1"/>
                </a:solidFill>
                <a:latin typeface="+mn-lt"/>
                <a:ea typeface="+mn-ea"/>
                <a:cs typeface="+mn-cs"/>
              </a:rPr>
              <a:t>Latitude and Longitude</a:t>
            </a:r>
          </a:p>
        </p:txBody>
      </p:sp>
      <p:pic>
        <p:nvPicPr>
          <p:cNvPr id="16" name="Picture 15" descr="A close up of a sign&#10;&#10;Description automatically generated">
            <a:extLst>
              <a:ext uri="{FF2B5EF4-FFF2-40B4-BE49-F238E27FC236}">
                <a16:creationId xmlns:a16="http://schemas.microsoft.com/office/drawing/2014/main" id="{F83D0E29-3EAF-4FC8-9AA6-529DB29F7AE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189283" y="1685455"/>
            <a:ext cx="2746451" cy="1284947"/>
          </a:xfrm>
          <a:prstGeom prst="rect">
            <a:avLst/>
          </a:prstGeom>
        </p:spPr>
      </p:pic>
      <p:sp>
        <p:nvSpPr>
          <p:cNvPr id="9" name="TextBox 8">
            <a:extLst>
              <a:ext uri="{FF2B5EF4-FFF2-40B4-BE49-F238E27FC236}">
                <a16:creationId xmlns:a16="http://schemas.microsoft.com/office/drawing/2014/main" id="{AE1C902E-09F9-401A-98E8-B3A4511C3ADD}"/>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31</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648532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676EB7A-9A7E-48FC-B887-7FEC8AF2CCDD}"/>
              </a:ext>
            </a:extLst>
          </p:cNvPr>
          <p:cNvPicPr>
            <a:picLocks noChangeAspect="1"/>
          </p:cNvPicPr>
          <p:nvPr/>
        </p:nvPicPr>
        <p:blipFill rotWithShape="1">
          <a:blip r:embed="rId2"/>
          <a:srcRect t="9892" r="9091" b="5638"/>
          <a:stretch/>
        </p:blipFill>
        <p:spPr>
          <a:xfrm>
            <a:off x="20" y="10"/>
            <a:ext cx="12191980" cy="6849677"/>
          </a:xfrm>
          <a:prstGeom prst="rect">
            <a:avLst/>
          </a:prstGeom>
        </p:spPr>
      </p:pic>
      <p:sp>
        <p:nvSpPr>
          <p:cNvPr id="28" name="Rectangle 2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400B62-3AA8-4F3F-BDFB-10D47CB9CCD7}"/>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5400" b="1" i="0" kern="1200" cap="all" baseline="0">
                <a:solidFill>
                  <a:schemeClr val="tx1"/>
                </a:solidFill>
                <a:latin typeface="+mj-lt"/>
                <a:ea typeface="+mj-ea"/>
                <a:cs typeface="+mj-cs"/>
              </a:rPr>
              <a:t>Display on Map?</a:t>
            </a:r>
          </a:p>
        </p:txBody>
      </p:sp>
      <p:pic>
        <p:nvPicPr>
          <p:cNvPr id="20" name="Picture 19" descr="A close up of a sign&#10;&#10;Description automatically generated">
            <a:extLst>
              <a:ext uri="{FF2B5EF4-FFF2-40B4-BE49-F238E27FC236}">
                <a16:creationId xmlns:a16="http://schemas.microsoft.com/office/drawing/2014/main" id="{EC1FFE1F-8512-4AB9-8E63-DF5D9857445F}"/>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
        <p:nvSpPr>
          <p:cNvPr id="8" name="TextBox 7">
            <a:extLst>
              <a:ext uri="{FF2B5EF4-FFF2-40B4-BE49-F238E27FC236}">
                <a16:creationId xmlns:a16="http://schemas.microsoft.com/office/drawing/2014/main" id="{81831D09-74B4-4A59-9A9E-626B95540D7B}"/>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32</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334078450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73D13-39C6-445E-B492-29B63B72CC3B}"/>
              </a:ext>
            </a:extLst>
          </p:cNvPr>
          <p:cNvSpPr>
            <a:spLocks noGrp="1"/>
          </p:cNvSpPr>
          <p:nvPr>
            <p:ph type="title"/>
          </p:nvPr>
        </p:nvSpPr>
        <p:spPr>
          <a:xfrm>
            <a:off x="838200" y="365125"/>
            <a:ext cx="7560212" cy="1325563"/>
          </a:xfrm>
        </p:spPr>
        <p:txBody>
          <a:bodyPr/>
          <a:lstStyle/>
          <a:p>
            <a:r>
              <a:rPr lang="en-US" dirty="0"/>
              <a:t>Get the “Flow” from here…</a:t>
            </a:r>
          </a:p>
        </p:txBody>
      </p:sp>
      <p:sp>
        <p:nvSpPr>
          <p:cNvPr id="3" name="Content Placeholder 2">
            <a:extLst>
              <a:ext uri="{FF2B5EF4-FFF2-40B4-BE49-F238E27FC236}">
                <a16:creationId xmlns:a16="http://schemas.microsoft.com/office/drawing/2014/main" id="{E8E9E4D1-B220-402F-8BE8-19EDD2D054EC}"/>
              </a:ext>
            </a:extLst>
          </p:cNvPr>
          <p:cNvSpPr>
            <a:spLocks noGrp="1"/>
          </p:cNvSpPr>
          <p:nvPr>
            <p:ph idx="1"/>
          </p:nvPr>
        </p:nvSpPr>
        <p:spPr>
          <a:xfrm>
            <a:off x="838200" y="6257647"/>
            <a:ext cx="8385313" cy="369333"/>
          </a:xfrm>
        </p:spPr>
        <p:txBody>
          <a:bodyPr>
            <a:normAutofit fontScale="85000" lnSpcReduction="20000"/>
          </a:bodyPr>
          <a:lstStyle/>
          <a:p>
            <a:pPr marL="0" indent="0">
              <a:buNone/>
            </a:pPr>
            <a:r>
              <a:rPr lang="en-US" dirty="0">
                <a:hlinkClick r:id="rId2"/>
              </a:rPr>
              <a:t>https://github.com/hasrulnizam-hashim/iot</a:t>
            </a:r>
            <a:endParaRPr lang="en-US" dirty="0"/>
          </a:p>
        </p:txBody>
      </p:sp>
      <p:pic>
        <p:nvPicPr>
          <p:cNvPr id="5" name="Picture 4" descr="A close up of a sign&#10;&#10;Description automatically generated">
            <a:extLst>
              <a:ext uri="{FF2B5EF4-FFF2-40B4-BE49-F238E27FC236}">
                <a16:creationId xmlns:a16="http://schemas.microsoft.com/office/drawing/2014/main" id="{986962BC-67FE-4F96-9D9E-520E31234D94}"/>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6" name="TextBox 5">
            <a:extLst>
              <a:ext uri="{FF2B5EF4-FFF2-40B4-BE49-F238E27FC236}">
                <a16:creationId xmlns:a16="http://schemas.microsoft.com/office/drawing/2014/main" id="{CD87E0A8-0A0D-47CB-9A10-6491F44FDD1B}"/>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33</a:t>
            </a:fld>
            <a:r>
              <a:rPr lang="ms-MY" dirty="0">
                <a:solidFill>
                  <a:schemeClr val="tx1">
                    <a:lumMod val="50000"/>
                    <a:lumOff val="50000"/>
                  </a:schemeClr>
                </a:solidFill>
              </a:rPr>
              <a:t> of 35 </a:t>
            </a:r>
          </a:p>
        </p:txBody>
      </p:sp>
      <p:pic>
        <p:nvPicPr>
          <p:cNvPr id="7" name="Picture 6">
            <a:extLst>
              <a:ext uri="{FF2B5EF4-FFF2-40B4-BE49-F238E27FC236}">
                <a16:creationId xmlns:a16="http://schemas.microsoft.com/office/drawing/2014/main" id="{DAF0A797-56D7-4867-BF16-F7932707B24D}"/>
              </a:ext>
            </a:extLst>
          </p:cNvPr>
          <p:cNvPicPr>
            <a:picLocks noChangeAspect="1"/>
          </p:cNvPicPr>
          <p:nvPr/>
        </p:nvPicPr>
        <p:blipFill>
          <a:blip r:embed="rId4"/>
          <a:stretch>
            <a:fillRect/>
          </a:stretch>
        </p:blipFill>
        <p:spPr>
          <a:xfrm>
            <a:off x="2547462" y="1270746"/>
            <a:ext cx="8271312" cy="4802462"/>
          </a:xfrm>
          <a:prstGeom prst="rect">
            <a:avLst/>
          </a:prstGeom>
        </p:spPr>
      </p:pic>
      <p:sp>
        <p:nvSpPr>
          <p:cNvPr id="8" name="Arrow: Right 7">
            <a:extLst>
              <a:ext uri="{FF2B5EF4-FFF2-40B4-BE49-F238E27FC236}">
                <a16:creationId xmlns:a16="http://schemas.microsoft.com/office/drawing/2014/main" id="{0EA295E0-13A6-469C-9D51-57B84C4C7BFC}"/>
              </a:ext>
            </a:extLst>
          </p:cNvPr>
          <p:cNvSpPr/>
          <p:nvPr/>
        </p:nvSpPr>
        <p:spPr>
          <a:xfrm rot="20621813">
            <a:off x="1840490" y="3929225"/>
            <a:ext cx="1668041" cy="562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824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21C45E-733F-4540-B5AF-6C42C622E73C}"/>
              </a:ext>
            </a:extLst>
          </p:cNvPr>
          <p:cNvPicPr>
            <a:picLocks noChangeAspect="1"/>
          </p:cNvPicPr>
          <p:nvPr/>
        </p:nvPicPr>
        <p:blipFill>
          <a:blip r:embed="rId2"/>
          <a:stretch>
            <a:fillRect/>
          </a:stretch>
        </p:blipFill>
        <p:spPr>
          <a:xfrm>
            <a:off x="995979" y="1252027"/>
            <a:ext cx="11058795" cy="4421418"/>
          </a:xfrm>
          <a:prstGeom prst="rect">
            <a:avLst/>
          </a:prstGeom>
        </p:spPr>
      </p:pic>
      <p:sp>
        <p:nvSpPr>
          <p:cNvPr id="2" name="Title 1">
            <a:extLst>
              <a:ext uri="{FF2B5EF4-FFF2-40B4-BE49-F238E27FC236}">
                <a16:creationId xmlns:a16="http://schemas.microsoft.com/office/drawing/2014/main" id="{E9A85417-38E1-4223-BA3D-2F9EBD7985E7}"/>
              </a:ext>
            </a:extLst>
          </p:cNvPr>
          <p:cNvSpPr>
            <a:spLocks noGrp="1"/>
          </p:cNvSpPr>
          <p:nvPr>
            <p:ph type="title"/>
          </p:nvPr>
        </p:nvSpPr>
        <p:spPr>
          <a:xfrm>
            <a:off x="6096000" y="3839847"/>
            <a:ext cx="4141763" cy="1325563"/>
          </a:xfrm>
        </p:spPr>
        <p:txBody>
          <a:bodyPr/>
          <a:lstStyle/>
          <a:p>
            <a:r>
              <a:rPr lang="en-US" dirty="0"/>
              <a:t>Click on </a:t>
            </a:r>
            <a:r>
              <a:rPr lang="en-US" b="1" dirty="0"/>
              <a:t>“TrackISS.txt”</a:t>
            </a:r>
          </a:p>
        </p:txBody>
      </p:sp>
      <p:pic>
        <p:nvPicPr>
          <p:cNvPr id="8" name="Picture 7" descr="A close up of a sign&#10;&#10;Description automatically generated">
            <a:extLst>
              <a:ext uri="{FF2B5EF4-FFF2-40B4-BE49-F238E27FC236}">
                <a16:creationId xmlns:a16="http://schemas.microsoft.com/office/drawing/2014/main" id="{CA727E4D-6C79-4434-AFAC-454ABA52F118}"/>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5" name="Rectangle: Rounded Corners 4">
            <a:extLst>
              <a:ext uri="{FF2B5EF4-FFF2-40B4-BE49-F238E27FC236}">
                <a16:creationId xmlns:a16="http://schemas.microsoft.com/office/drawing/2014/main" id="{E768A7FD-F003-4E6E-AEAA-125FA905EDD5}"/>
              </a:ext>
            </a:extLst>
          </p:cNvPr>
          <p:cNvSpPr/>
          <p:nvPr/>
        </p:nvSpPr>
        <p:spPr>
          <a:xfrm>
            <a:off x="1252025" y="3137095"/>
            <a:ext cx="10508566" cy="492370"/>
          </a:xfrm>
          <a:prstGeom prst="round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956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AA2903-B106-4323-9CEA-35F2A1619F44}"/>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C8CF4EB-B0F5-4121-BF55-E5A532F392A6}"/>
              </a:ext>
            </a:extLst>
          </p:cNvPr>
          <p:cNvSpPr>
            <a:spLocks noGrp="1"/>
          </p:cNvSpPr>
          <p:nvPr>
            <p:ph type="title"/>
          </p:nvPr>
        </p:nvSpPr>
        <p:spPr>
          <a:xfrm>
            <a:off x="2118360" y="2967648"/>
            <a:ext cx="6603609" cy="1325563"/>
          </a:xfrm>
        </p:spPr>
        <p:txBody>
          <a:bodyPr/>
          <a:lstStyle/>
          <a:p>
            <a:r>
              <a:rPr lang="en-US" dirty="0"/>
              <a:t>Finally… Import “Flow”</a:t>
            </a:r>
          </a:p>
        </p:txBody>
      </p:sp>
      <p:pic>
        <p:nvPicPr>
          <p:cNvPr id="8" name="Picture 7" descr="A close up of a sign&#10;&#10;Description automatically generated">
            <a:extLst>
              <a:ext uri="{FF2B5EF4-FFF2-40B4-BE49-F238E27FC236}">
                <a16:creationId xmlns:a16="http://schemas.microsoft.com/office/drawing/2014/main" id="{A6043CF3-470F-4501-A718-B905B149F5A9}"/>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Tree>
    <p:extLst>
      <p:ext uri="{BB962C8B-B14F-4D97-AF65-F5344CB8AC3E}">
        <p14:creationId xmlns:p14="http://schemas.microsoft.com/office/powerpoint/2010/main" val="783318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5BED-F884-4916-8B70-036FAFEFBF91}"/>
              </a:ext>
            </a:extLst>
          </p:cNvPr>
          <p:cNvSpPr>
            <a:spLocks noGrp="1"/>
          </p:cNvSpPr>
          <p:nvPr>
            <p:ph type="title"/>
          </p:nvPr>
        </p:nvSpPr>
        <p:spPr/>
        <p:txBody>
          <a:bodyPr/>
          <a:lstStyle/>
          <a:p>
            <a:r>
              <a:rPr lang="en-US" dirty="0"/>
              <a:t>Next Session: </a:t>
            </a:r>
            <a:br>
              <a:rPr lang="en-US" dirty="0"/>
            </a:br>
            <a:r>
              <a:rPr lang="en-US" dirty="0"/>
              <a:t>Sensor, Network &amp; Platform….</a:t>
            </a:r>
          </a:p>
        </p:txBody>
      </p:sp>
      <p:pic>
        <p:nvPicPr>
          <p:cNvPr id="4" name="Content Placeholder 3">
            <a:extLst>
              <a:ext uri="{FF2B5EF4-FFF2-40B4-BE49-F238E27FC236}">
                <a16:creationId xmlns:a16="http://schemas.microsoft.com/office/drawing/2014/main" id="{3700CFB7-C124-4534-8F68-B86F2099277D}"/>
              </a:ext>
            </a:extLst>
          </p:cNvPr>
          <p:cNvPicPr>
            <a:picLocks noGrp="1" noChangeAspect="1"/>
          </p:cNvPicPr>
          <p:nvPr>
            <p:ph idx="1"/>
          </p:nvPr>
        </p:nvPicPr>
        <p:blipFill>
          <a:blip r:embed="rId2"/>
          <a:stretch>
            <a:fillRect/>
          </a:stretch>
        </p:blipFill>
        <p:spPr>
          <a:xfrm>
            <a:off x="808365" y="1704756"/>
            <a:ext cx="9309173" cy="5060510"/>
          </a:xfrm>
          <a:prstGeom prst="rect">
            <a:avLst/>
          </a:prstGeom>
        </p:spPr>
      </p:pic>
      <p:pic>
        <p:nvPicPr>
          <p:cNvPr id="5" name="Picture 4" descr="A close up of a sign&#10;&#10;Description automatically generated">
            <a:extLst>
              <a:ext uri="{FF2B5EF4-FFF2-40B4-BE49-F238E27FC236}">
                <a16:creationId xmlns:a16="http://schemas.microsoft.com/office/drawing/2014/main" id="{7A2FE7E5-5F58-4A45-B040-18ACE88AD8DF}"/>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6" name="TextBox 5">
            <a:extLst>
              <a:ext uri="{FF2B5EF4-FFF2-40B4-BE49-F238E27FC236}">
                <a16:creationId xmlns:a16="http://schemas.microsoft.com/office/drawing/2014/main" id="{0D38F9C5-02DC-4CB1-811B-0D540C60D2B9}"/>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36</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1538964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pic>
        <p:nvPicPr>
          <p:cNvPr id="1028" name="Picture 4" descr="Kumpulan Ucapan Selamat Hari Raya Idul Fitri 2019 Lucu Menarik ...">
            <a:extLst>
              <a:ext uri="{FF2B5EF4-FFF2-40B4-BE49-F238E27FC236}">
                <a16:creationId xmlns:a16="http://schemas.microsoft.com/office/drawing/2014/main" id="{93F901C4-199B-4E97-ADC4-076D8CF052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330"/>
          <a:stretch/>
        </p:blipFill>
        <p:spPr bwMode="auto">
          <a:xfrm>
            <a:off x="6841339" y="-7058"/>
            <a:ext cx="5350661" cy="68720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idilfitri Stock Photos And Images - 123RF">
            <a:extLst>
              <a:ext uri="{FF2B5EF4-FFF2-40B4-BE49-F238E27FC236}">
                <a16:creationId xmlns:a16="http://schemas.microsoft.com/office/drawing/2014/main" id="{11EDCC4F-CDFC-415D-935E-F45842EDC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6855409" cy="6872067"/>
          </a:xfrm>
          <a:prstGeom prst="rect">
            <a:avLst/>
          </a:prstGeom>
          <a:noFill/>
          <a:extLst>
            <a:ext uri="{909E8E84-426E-40DD-AFC4-6F175D3DCCD1}">
              <a14:hiddenFill xmlns:a14="http://schemas.microsoft.com/office/drawing/2010/main">
                <a:solidFill>
                  <a:srgbClr val="FFFFFF"/>
                </a:solidFill>
              </a14:hiddenFill>
            </a:ext>
          </a:extLst>
        </p:spPr>
      </p:pic>
      <p:sp useBgFill="1">
        <p:nvSpPr>
          <p:cNvPr id="40" name="Rectangle 39">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F2A5EC-EEBB-4D05-BFFD-9D35381D6924}"/>
              </a:ext>
            </a:extLst>
          </p:cNvPr>
          <p:cNvSpPr>
            <a:spLocks noGrp="1"/>
          </p:cNvSpPr>
          <p:nvPr>
            <p:ph type="title"/>
          </p:nvPr>
        </p:nvSpPr>
        <p:spPr>
          <a:xfrm>
            <a:off x="23322" y="45443"/>
            <a:ext cx="2211795" cy="1413537"/>
          </a:xfrm>
        </p:spPr>
        <p:txBody>
          <a:bodyPr vert="horz" lIns="91440" tIns="45720" rIns="91440" bIns="45720" rtlCol="0" anchor="b">
            <a:noAutofit/>
          </a:bodyPr>
          <a:lstStyle/>
          <a:p>
            <a:pPr algn="ctr"/>
            <a:r>
              <a:rPr lang="en-US" sz="3200" b="1" i="0" kern="1200" cap="all" baseline="0" dirty="0">
                <a:latin typeface="Freestyle Script" panose="030804020302050B0404" pitchFamily="66" charset="0"/>
              </a:rPr>
              <a:t>THANK YOU        </a:t>
            </a:r>
            <a:r>
              <a:rPr lang="en-US" sz="3200" b="1" i="0" kern="1200" cap="all" baseline="0" dirty="0" err="1">
                <a:latin typeface="Freestyle Script" panose="030804020302050B0404" pitchFamily="66" charset="0"/>
              </a:rPr>
              <a:t>Terima</a:t>
            </a:r>
            <a:r>
              <a:rPr lang="en-US" sz="3200" b="1" i="0" kern="1200" cap="all" baseline="0" dirty="0">
                <a:latin typeface="Freestyle Script" panose="030804020302050B0404" pitchFamily="66" charset="0"/>
              </a:rPr>
              <a:t> </a:t>
            </a:r>
            <a:r>
              <a:rPr lang="en-US" sz="3200" b="1" i="0" kern="1200" cap="all" baseline="0" dirty="0" err="1">
                <a:latin typeface="Freestyle Script" panose="030804020302050B0404" pitchFamily="66" charset="0"/>
              </a:rPr>
              <a:t>kasih</a:t>
            </a:r>
            <a:r>
              <a:rPr lang="en-US" sz="3200" b="1" i="0" kern="1200" cap="all" baseline="0" dirty="0">
                <a:latin typeface="Freestyle Script" panose="030804020302050B0404" pitchFamily="66" charset="0"/>
              </a:rPr>
              <a:t>        </a:t>
            </a:r>
            <a:r>
              <a:rPr lang="ar-QA" sz="3200" b="1" cap="all" dirty="0"/>
              <a:t>شكرا جزيلا</a:t>
            </a:r>
            <a:endParaRPr lang="en-US" sz="3200" b="1" i="0" kern="1200" cap="all" baseline="0" dirty="0">
              <a:latin typeface="+mj-lt"/>
              <a:ea typeface="+mj-ea"/>
              <a:cs typeface="+mj-cs"/>
            </a:endParaRPr>
          </a:p>
        </p:txBody>
      </p:sp>
      <p:sp>
        <p:nvSpPr>
          <p:cNvPr id="42"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2938"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4"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1718"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46"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17398"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76CE106E-839F-41CF-941D-0DB768215D3C}"/>
              </a:ext>
            </a:extLst>
          </p:cNvPr>
          <p:cNvSpPr>
            <a:spLocks noGrp="1"/>
          </p:cNvSpPr>
          <p:nvPr>
            <p:ph idx="1"/>
          </p:nvPr>
        </p:nvSpPr>
        <p:spPr>
          <a:xfrm>
            <a:off x="1871753" y="6337801"/>
            <a:ext cx="3334540" cy="474756"/>
          </a:xfrm>
        </p:spPr>
        <p:txBody>
          <a:bodyPr vert="horz" lIns="91440" tIns="45720" rIns="91440" bIns="45720" rtlCol="0" anchor="t">
            <a:normAutofit fontScale="85000" lnSpcReduction="20000"/>
          </a:bodyPr>
          <a:lstStyle/>
          <a:p>
            <a:pPr marL="0" indent="0" algn="ctr">
              <a:buNone/>
            </a:pPr>
            <a:r>
              <a:rPr lang="en-US" sz="4000" kern="1200" dirty="0">
                <a:solidFill>
                  <a:schemeClr val="accent6">
                    <a:lumMod val="60000"/>
                    <a:lumOff val="40000"/>
                  </a:schemeClr>
                </a:solidFill>
                <a:latin typeface="+mn-lt"/>
                <a:ea typeface="+mn-ea"/>
                <a:cs typeface="+mn-cs"/>
              </a:rPr>
              <a:t>Any questions?</a:t>
            </a:r>
          </a:p>
        </p:txBody>
      </p:sp>
      <p:cxnSp>
        <p:nvCxnSpPr>
          <p:cNvPr id="48" name="Straight Connector 4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87C864-4DC0-48DC-AE78-23F3426D2C79}"/>
              </a:ext>
            </a:extLst>
          </p:cNvPr>
          <p:cNvGrpSpPr/>
          <p:nvPr/>
        </p:nvGrpSpPr>
        <p:grpSpPr>
          <a:xfrm>
            <a:off x="6891718" y="1902406"/>
            <a:ext cx="2947442" cy="2213383"/>
            <a:chOff x="4831132" y="2598409"/>
            <a:chExt cx="2947442" cy="2213383"/>
          </a:xfrm>
        </p:grpSpPr>
        <p:pic>
          <p:nvPicPr>
            <p:cNvPr id="6" name="Picture 5" descr="A close up of a logo&#10;&#10;Description automatically generated">
              <a:extLst>
                <a:ext uri="{FF2B5EF4-FFF2-40B4-BE49-F238E27FC236}">
                  <a16:creationId xmlns:a16="http://schemas.microsoft.com/office/drawing/2014/main" id="{93AD7048-D5EC-4BC1-9E3E-A552B2954B67}"/>
                </a:ext>
              </a:extLst>
            </p:cNvPr>
            <p:cNvPicPr>
              <a:picLocks noChangeAspect="1"/>
            </p:cNvPicPr>
            <p:nvPr/>
          </p:nvPicPr>
          <p:blipFill rotWithShape="1">
            <a:blip r:embed="rId4">
              <a:extLst>
                <a:ext uri="{28A0092B-C50C-407E-A947-70E740481C1C}">
                  <a14:useLocalDpi xmlns:a14="http://schemas.microsoft.com/office/drawing/2010/main" val="0"/>
                </a:ext>
              </a:extLst>
            </a:blip>
            <a:srcRect b="60379"/>
            <a:stretch/>
          </p:blipFill>
          <p:spPr>
            <a:xfrm>
              <a:off x="4831133" y="2598409"/>
              <a:ext cx="2947441" cy="1080595"/>
            </a:xfrm>
            <a:prstGeom prst="rect">
              <a:avLst/>
            </a:prstGeom>
            <a:ln>
              <a:noFill/>
            </a:ln>
            <a:effectLst>
              <a:outerShdw blurRad="292100" dist="139700" dir="2700000" algn="tl" rotWithShape="0">
                <a:srgbClr val="333333">
                  <a:alpha val="65000"/>
                </a:srgbClr>
              </a:outerShdw>
            </a:effectLst>
          </p:spPr>
        </p:pic>
        <p:pic>
          <p:nvPicPr>
            <p:cNvPr id="11" name="Picture 10" descr="A close up of a logo&#10;&#10;Description automatically generated">
              <a:extLst>
                <a:ext uri="{FF2B5EF4-FFF2-40B4-BE49-F238E27FC236}">
                  <a16:creationId xmlns:a16="http://schemas.microsoft.com/office/drawing/2014/main" id="{D58A4C11-AD08-4284-9BF8-21A86B80B1B0}"/>
                </a:ext>
              </a:extLst>
            </p:cNvPr>
            <p:cNvPicPr>
              <a:picLocks noChangeAspect="1"/>
            </p:cNvPicPr>
            <p:nvPr/>
          </p:nvPicPr>
          <p:blipFill rotWithShape="1">
            <a:blip r:embed="rId4">
              <a:extLst>
                <a:ext uri="{28A0092B-C50C-407E-A947-70E740481C1C}">
                  <a14:useLocalDpi xmlns:a14="http://schemas.microsoft.com/office/drawing/2010/main" val="0"/>
                </a:ext>
              </a:extLst>
            </a:blip>
            <a:srcRect t="80639"/>
            <a:stretch/>
          </p:blipFill>
          <p:spPr>
            <a:xfrm>
              <a:off x="4831132" y="4283766"/>
              <a:ext cx="2947441" cy="528026"/>
            </a:xfrm>
            <a:prstGeom prst="rect">
              <a:avLst/>
            </a:prstGeom>
            <a:ln>
              <a:noFill/>
            </a:ln>
            <a:effectLst>
              <a:outerShdw blurRad="292100" dist="139700" dir="2700000" algn="tl" rotWithShape="0">
                <a:srgbClr val="333333">
                  <a:alpha val="65000"/>
                </a:srgbClr>
              </a:outerShdw>
            </a:effectLst>
          </p:spPr>
        </p:pic>
        <p:pic>
          <p:nvPicPr>
            <p:cNvPr id="12" name="Picture 11" descr="A close up of a logo&#10;&#10;Description automatically generated">
              <a:extLst>
                <a:ext uri="{FF2B5EF4-FFF2-40B4-BE49-F238E27FC236}">
                  <a16:creationId xmlns:a16="http://schemas.microsoft.com/office/drawing/2014/main" id="{1341C99A-D9A7-4C9C-B306-4CBC58925123}"/>
                </a:ext>
              </a:extLst>
            </p:cNvPr>
            <p:cNvPicPr>
              <a:picLocks noChangeAspect="1"/>
            </p:cNvPicPr>
            <p:nvPr/>
          </p:nvPicPr>
          <p:blipFill rotWithShape="1">
            <a:blip r:embed="rId4">
              <a:extLst>
                <a:ext uri="{28A0092B-C50C-407E-A947-70E740481C1C}">
                  <a14:useLocalDpi xmlns:a14="http://schemas.microsoft.com/office/drawing/2010/main" val="0"/>
                </a:ext>
              </a:extLst>
            </a:blip>
            <a:srcRect t="39803" b="19360"/>
            <a:stretch/>
          </p:blipFill>
          <p:spPr>
            <a:xfrm>
              <a:off x="4831133" y="3410249"/>
              <a:ext cx="2947441" cy="111376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3325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0" name="Straight Connector 7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C1005D-E0E3-4030-BEEB-AE702E59F217}"/>
              </a:ext>
            </a:extLst>
          </p:cNvPr>
          <p:cNvSpPr>
            <a:spLocks noGrp="1"/>
          </p:cNvSpPr>
          <p:nvPr>
            <p:ph type="title"/>
          </p:nvPr>
        </p:nvSpPr>
        <p:spPr>
          <a:xfrm>
            <a:off x="447894" y="3868615"/>
            <a:ext cx="9679449" cy="610620"/>
          </a:xfrm>
        </p:spPr>
        <p:txBody>
          <a:bodyPr vert="horz" lIns="91440" tIns="45720" rIns="91440" bIns="45720" rtlCol="0" anchor="b">
            <a:normAutofit/>
          </a:bodyPr>
          <a:lstStyle/>
          <a:p>
            <a:pPr marL="285750" indent="-285750">
              <a:buFont typeface="Wingdings" panose="05000000000000000000" pitchFamily="2" charset="2"/>
              <a:buChar char="Ø"/>
            </a:pPr>
            <a:r>
              <a:rPr lang="en-US" sz="1800" b="1" i="0" kern="1200" cap="all" baseline="0" dirty="0">
                <a:solidFill>
                  <a:schemeClr val="bg1"/>
                </a:solidFill>
                <a:latin typeface="+mj-lt"/>
                <a:ea typeface="+mj-ea"/>
                <a:cs typeface="+mj-cs"/>
              </a:rPr>
              <a:t>Node-RED is a programming tool for wiring together hardware devices, API</a:t>
            </a:r>
            <a:r>
              <a:rPr lang="en-US" sz="1400" b="1" i="0" kern="1200" cap="all" baseline="0" dirty="0">
                <a:solidFill>
                  <a:schemeClr val="bg1"/>
                </a:solidFill>
                <a:latin typeface="+mj-lt"/>
                <a:ea typeface="+mj-ea"/>
                <a:cs typeface="+mj-cs"/>
              </a:rPr>
              <a:t>s</a:t>
            </a:r>
            <a:r>
              <a:rPr lang="en-US" sz="1800" b="1" i="0" kern="1200" cap="all" baseline="0" dirty="0">
                <a:solidFill>
                  <a:schemeClr val="bg1"/>
                </a:solidFill>
                <a:latin typeface="+mj-lt"/>
                <a:ea typeface="+mj-ea"/>
                <a:cs typeface="+mj-cs"/>
              </a:rPr>
              <a:t> and online services in new and interesting ways.</a:t>
            </a:r>
          </a:p>
        </p:txBody>
      </p:sp>
      <p:pic>
        <p:nvPicPr>
          <p:cNvPr id="20" name="Picture 19">
            <a:extLst>
              <a:ext uri="{FF2B5EF4-FFF2-40B4-BE49-F238E27FC236}">
                <a16:creationId xmlns:a16="http://schemas.microsoft.com/office/drawing/2014/main" id="{B16B643F-0CDE-4EE3-B1E6-6A6928822091}"/>
              </a:ext>
            </a:extLst>
          </p:cNvPr>
          <p:cNvPicPr>
            <a:picLocks noChangeAspect="1"/>
          </p:cNvPicPr>
          <p:nvPr/>
        </p:nvPicPr>
        <p:blipFill rotWithShape="1">
          <a:blip r:embed="rId2"/>
          <a:srcRect t="5196" r="4" b="10249"/>
          <a:stretch/>
        </p:blipFill>
        <p:spPr>
          <a:xfrm>
            <a:off x="20" y="820990"/>
            <a:ext cx="4620618" cy="2608009"/>
          </a:xfrm>
          <a:prstGeom prst="rect">
            <a:avLst/>
          </a:prstGeom>
        </p:spPr>
      </p:pic>
      <p:pic>
        <p:nvPicPr>
          <p:cNvPr id="4" name="Picture 3">
            <a:extLst>
              <a:ext uri="{FF2B5EF4-FFF2-40B4-BE49-F238E27FC236}">
                <a16:creationId xmlns:a16="http://schemas.microsoft.com/office/drawing/2014/main" id="{A82FE8A9-8C15-4488-811C-65BA0560275B}"/>
              </a:ext>
            </a:extLst>
          </p:cNvPr>
          <p:cNvPicPr>
            <a:picLocks noChangeAspect="1"/>
          </p:cNvPicPr>
          <p:nvPr/>
        </p:nvPicPr>
        <p:blipFill rotWithShape="1">
          <a:blip r:embed="rId3"/>
          <a:srcRect t="14904" r="2" b="102"/>
          <a:stretch/>
        </p:blipFill>
        <p:spPr>
          <a:xfrm>
            <a:off x="4708187" y="820991"/>
            <a:ext cx="7483813" cy="2608009"/>
          </a:xfrm>
          <a:prstGeom prst="rect">
            <a:avLst/>
          </a:prstGeom>
        </p:spPr>
      </p:pic>
      <p:sp>
        <p:nvSpPr>
          <p:cNvPr id="9" name="Rectangle 8">
            <a:extLst>
              <a:ext uri="{FF2B5EF4-FFF2-40B4-BE49-F238E27FC236}">
                <a16:creationId xmlns:a16="http://schemas.microsoft.com/office/drawing/2014/main" id="{E90458A9-BB40-4B37-AA89-158E7D93BBAC}"/>
              </a:ext>
            </a:extLst>
          </p:cNvPr>
          <p:cNvSpPr/>
          <p:nvPr/>
        </p:nvSpPr>
        <p:spPr>
          <a:xfrm>
            <a:off x="2546253" y="4918850"/>
            <a:ext cx="8792305" cy="923330"/>
          </a:xfrm>
          <a:prstGeom prst="rect">
            <a:avLst/>
          </a:prstGeom>
        </p:spPr>
        <p:txBody>
          <a:bodyPr wrap="square">
            <a:spAutoFit/>
          </a:bodyPr>
          <a:lstStyle/>
          <a:p>
            <a:pPr marL="285750" indent="-285750">
              <a:buFont typeface="Wingdings" panose="05000000000000000000" pitchFamily="2" charset="2"/>
              <a:buChar char="Ø"/>
            </a:pPr>
            <a:r>
              <a:rPr lang="en-US" b="1" cap="all" dirty="0">
                <a:solidFill>
                  <a:schemeClr val="bg1"/>
                </a:solidFill>
              </a:rPr>
              <a:t>It provides a browser-based editor that makes it easy to wire together flows using the wide range of nodes in the palette that can be Deployed to its runtime in a single click.</a:t>
            </a:r>
            <a:endParaRPr lang="en-US" dirty="0"/>
          </a:p>
        </p:txBody>
      </p:sp>
      <p:pic>
        <p:nvPicPr>
          <p:cNvPr id="76" name="Picture 75" descr="A close up of a sign&#10;&#10;Description automatically generated">
            <a:extLst>
              <a:ext uri="{FF2B5EF4-FFF2-40B4-BE49-F238E27FC236}">
                <a16:creationId xmlns:a16="http://schemas.microsoft.com/office/drawing/2014/main" id="{08117B90-EA4F-43AD-B625-D689B7E8DB98}"/>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
        <p:nvSpPr>
          <p:cNvPr id="10" name="TextBox 9">
            <a:extLst>
              <a:ext uri="{FF2B5EF4-FFF2-40B4-BE49-F238E27FC236}">
                <a16:creationId xmlns:a16="http://schemas.microsoft.com/office/drawing/2014/main" id="{B04C659F-E936-433A-8747-0B122A345FF7}"/>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4</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3316661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83F4F3A-DF89-453C-A499-8C259F6A2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BD126C3-7872-4B75-BE0F-54F111CFF729}"/>
              </a:ext>
            </a:extLst>
          </p:cNvPr>
          <p:cNvSpPr>
            <a:spLocks noGrp="1"/>
          </p:cNvSpPr>
          <p:nvPr>
            <p:ph type="title"/>
          </p:nvPr>
        </p:nvSpPr>
        <p:spPr>
          <a:xfrm>
            <a:off x="479394" y="2433714"/>
            <a:ext cx="3868172" cy="3803939"/>
          </a:xfrm>
        </p:spPr>
        <p:txBody>
          <a:bodyPr>
            <a:normAutofit/>
          </a:bodyPr>
          <a:lstStyle/>
          <a:p>
            <a:pPr algn="r"/>
            <a:r>
              <a:rPr lang="en-US" sz="4000" dirty="0">
                <a:solidFill>
                  <a:schemeClr val="bg1"/>
                </a:solidFill>
              </a:rPr>
              <a:t>Browser-based flow editing</a:t>
            </a:r>
          </a:p>
        </p:txBody>
      </p:sp>
      <p:sp>
        <p:nvSpPr>
          <p:cNvPr id="48"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69603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50"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92533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52" name="Straight Connector 5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solidFill>
              <a:schemeClr val="lt1">
                <a:hueOff val="0"/>
                <a:satOff val="0"/>
                <a:lumOff val="0"/>
              </a:schemeClr>
            </a:solidFill>
            <a:bevel/>
          </a:ln>
        </p:spPr>
        <p:style>
          <a:lnRef idx="1">
            <a:schemeClr val="accent1"/>
          </a:lnRef>
          <a:fillRef idx="0">
            <a:schemeClr val="accent1"/>
          </a:fillRef>
          <a:effectRef idx="0">
            <a:schemeClr val="accent1"/>
          </a:effectRef>
          <a:fontRef idx="minor">
            <a:schemeClr val="tx1"/>
          </a:fontRef>
        </p:style>
      </p:cxnSp>
      <p:sp>
        <p:nvSpPr>
          <p:cNvPr id="54"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44047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41" name="Content Placeholder 2">
            <a:extLst>
              <a:ext uri="{FF2B5EF4-FFF2-40B4-BE49-F238E27FC236}">
                <a16:creationId xmlns:a16="http://schemas.microsoft.com/office/drawing/2014/main" id="{0E6F04A2-3D79-4B70-9371-3F8DC32000A2}"/>
              </a:ext>
            </a:extLst>
          </p:cNvPr>
          <p:cNvGraphicFramePr>
            <a:graphicFrameLocks noGrp="1"/>
          </p:cNvGraphicFramePr>
          <p:nvPr>
            <p:ph idx="1"/>
            <p:extLst>
              <p:ext uri="{D42A27DB-BD31-4B8C-83A1-F6EECF244321}">
                <p14:modId xmlns:p14="http://schemas.microsoft.com/office/powerpoint/2010/main" val="2133738290"/>
              </p:ext>
            </p:extLst>
          </p:nvPr>
        </p:nvGraphicFramePr>
        <p:xfrm>
          <a:off x="5108535" y="662841"/>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13F82B4-60C2-4B74-8181-166CD977BD4D}"/>
              </a:ext>
            </a:extLst>
          </p:cNvPr>
          <p:cNvPicPr>
            <a:picLocks noChangeAspect="1"/>
          </p:cNvPicPr>
          <p:nvPr/>
        </p:nvPicPr>
        <p:blipFill>
          <a:blip r:embed="rId7"/>
          <a:stretch>
            <a:fillRect/>
          </a:stretch>
        </p:blipFill>
        <p:spPr>
          <a:xfrm>
            <a:off x="600300" y="897590"/>
            <a:ext cx="3747266" cy="2123451"/>
          </a:xfrm>
          <a:prstGeom prst="rect">
            <a:avLst/>
          </a:prstGeom>
        </p:spPr>
      </p:pic>
      <p:pic>
        <p:nvPicPr>
          <p:cNvPr id="42" name="Picture 41" descr="A close up of a sign&#10;&#10;Description automatically generated">
            <a:extLst>
              <a:ext uri="{FF2B5EF4-FFF2-40B4-BE49-F238E27FC236}">
                <a16:creationId xmlns:a16="http://schemas.microsoft.com/office/drawing/2014/main" id="{7669B16E-9F71-4489-AD32-E93C80BB94B5}"/>
              </a:ext>
            </a:extLst>
          </p:cNvPr>
          <p:cNvPicPr>
            <a:picLocks noChangeAspect="1"/>
          </p:cNvPicPr>
          <p:nvPr/>
        </p:nvPicPr>
        <p:blipFill>
          <a:blip r:embed="rId8">
            <a:alphaModFix amt="40000"/>
            <a:extLst>
              <a:ext uri="{28A0092B-C50C-407E-A947-70E740481C1C}">
                <a14:useLocalDpi xmlns:a14="http://schemas.microsoft.com/office/drawing/2010/main" val="0"/>
              </a:ext>
            </a:extLst>
          </a:blip>
          <a:stretch>
            <a:fillRect/>
          </a:stretch>
        </p:blipFill>
        <p:spPr>
          <a:xfrm>
            <a:off x="9445549" y="5572641"/>
            <a:ext cx="2746451" cy="1284947"/>
          </a:xfrm>
          <a:prstGeom prst="rect">
            <a:avLst/>
          </a:prstGeom>
        </p:spPr>
      </p:pic>
      <p:sp>
        <p:nvSpPr>
          <p:cNvPr id="11" name="TextBox 10">
            <a:extLst>
              <a:ext uri="{FF2B5EF4-FFF2-40B4-BE49-F238E27FC236}">
                <a16:creationId xmlns:a16="http://schemas.microsoft.com/office/drawing/2014/main" id="{F28BAE82-B579-462D-AEBD-E2E4D714C33F}"/>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5</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1926565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31">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3" name="Rectangle 33">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C3B3C4C-3573-4A89-B86E-CCBC663FEEAE}"/>
              </a:ext>
            </a:extLst>
          </p:cNvPr>
          <p:cNvPicPr>
            <a:picLocks noGrp="1" noChangeAspect="1"/>
          </p:cNvPicPr>
          <p:nvPr>
            <p:ph idx="1"/>
          </p:nvPr>
        </p:nvPicPr>
        <p:blipFill rotWithShape="1">
          <a:blip r:embed="rId2"/>
          <a:srcRect t="-1" b="5022"/>
          <a:stretch/>
        </p:blipFill>
        <p:spPr>
          <a:xfrm>
            <a:off x="307775" y="261437"/>
            <a:ext cx="11576450" cy="6239751"/>
          </a:xfrm>
          <a:prstGeom prst="rect">
            <a:avLst/>
          </a:prstGeom>
        </p:spPr>
      </p:pic>
      <p:pic>
        <p:nvPicPr>
          <p:cNvPr id="21" name="Picture 20" descr="A close up of a sign&#10;&#10;Description automatically generated">
            <a:extLst>
              <a:ext uri="{FF2B5EF4-FFF2-40B4-BE49-F238E27FC236}">
                <a16:creationId xmlns:a16="http://schemas.microsoft.com/office/drawing/2014/main" id="{B5556BB8-DC58-49E0-A311-1087F503D513}"/>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137774" y="5311616"/>
            <a:ext cx="2746451" cy="1284947"/>
          </a:xfrm>
          <a:prstGeom prst="rect">
            <a:avLst/>
          </a:prstGeom>
        </p:spPr>
      </p:pic>
      <p:sp>
        <p:nvSpPr>
          <p:cNvPr id="6" name="TextBox 5">
            <a:extLst>
              <a:ext uri="{FF2B5EF4-FFF2-40B4-BE49-F238E27FC236}">
                <a16:creationId xmlns:a16="http://schemas.microsoft.com/office/drawing/2014/main" id="{3609544D-CBE0-4EB4-AA96-5751AB597EA2}"/>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6</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396366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66CAAA2-CD36-405F-B599-148DC3D6687A}"/>
              </a:ext>
            </a:extLst>
          </p:cNvPr>
          <p:cNvSpPr>
            <a:spLocks noGrp="1"/>
          </p:cNvSpPr>
          <p:nvPr>
            <p:ph type="title"/>
          </p:nvPr>
        </p:nvSpPr>
        <p:spPr>
          <a:xfrm>
            <a:off x="838200" y="365125"/>
            <a:ext cx="9804918" cy="1325563"/>
          </a:xfrm>
        </p:spPr>
        <p:txBody>
          <a:bodyPr>
            <a:normAutofit/>
          </a:bodyPr>
          <a:lstStyle/>
          <a:p>
            <a:r>
              <a:rPr lang="ms-MY" dirty="0">
                <a:solidFill>
                  <a:schemeClr val="bg1"/>
                </a:solidFill>
              </a:rPr>
              <a:t>FRED – Online Node-RED</a:t>
            </a:r>
            <a:endParaRPr lang="en-US" dirty="0">
              <a:solidFill>
                <a:schemeClr val="bg1"/>
              </a:solidFill>
            </a:endParaRPr>
          </a:p>
        </p:txBody>
      </p:sp>
      <p:cxnSp>
        <p:nvCxnSpPr>
          <p:cNvPr id="21" name="Straight Connector 11">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2"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25" name="Content Placeholder 2">
            <a:extLst>
              <a:ext uri="{FF2B5EF4-FFF2-40B4-BE49-F238E27FC236}">
                <a16:creationId xmlns:a16="http://schemas.microsoft.com/office/drawing/2014/main" id="{20B5BAA7-D9AA-4058-97FD-66EBFF5B207C}"/>
              </a:ext>
            </a:extLst>
          </p:cNvPr>
          <p:cNvGraphicFramePr>
            <a:graphicFrameLocks noGrp="1"/>
          </p:cNvGraphicFramePr>
          <p:nvPr>
            <p:ph idx="1"/>
            <p:extLst>
              <p:ext uri="{D42A27DB-BD31-4B8C-83A1-F6EECF244321}">
                <p14:modId xmlns:p14="http://schemas.microsoft.com/office/powerpoint/2010/main" val="37743489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18" descr="A close up of a sign&#10;&#10;Description automatically generated">
            <a:extLst>
              <a:ext uri="{FF2B5EF4-FFF2-40B4-BE49-F238E27FC236}">
                <a16:creationId xmlns:a16="http://schemas.microsoft.com/office/drawing/2014/main" id="{30848559-6A80-479D-A75E-777725550799}"/>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
        <p:nvSpPr>
          <p:cNvPr id="10" name="TextBox 9">
            <a:extLst>
              <a:ext uri="{FF2B5EF4-FFF2-40B4-BE49-F238E27FC236}">
                <a16:creationId xmlns:a16="http://schemas.microsoft.com/office/drawing/2014/main" id="{281561BE-69E6-4FF0-B1A5-954F5BEFB96C}"/>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7</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641506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3CD4-F863-4A4C-85DF-36230F8C836C}"/>
              </a:ext>
            </a:extLst>
          </p:cNvPr>
          <p:cNvSpPr>
            <a:spLocks noGrp="1"/>
          </p:cNvSpPr>
          <p:nvPr>
            <p:ph type="title"/>
          </p:nvPr>
        </p:nvSpPr>
        <p:spPr/>
        <p:txBody>
          <a:bodyPr/>
          <a:lstStyle/>
          <a:p>
            <a:r>
              <a:rPr lang="en-US"/>
              <a:t>Register FREE with FRED</a:t>
            </a:r>
            <a:endParaRPr lang="en-US" dirty="0"/>
          </a:p>
        </p:txBody>
      </p:sp>
      <p:sp>
        <p:nvSpPr>
          <p:cNvPr id="3" name="Content Placeholder 2">
            <a:extLst>
              <a:ext uri="{FF2B5EF4-FFF2-40B4-BE49-F238E27FC236}">
                <a16:creationId xmlns:a16="http://schemas.microsoft.com/office/drawing/2014/main" id="{1DB82A85-3F5E-4570-8011-2AD56D197BEB}"/>
              </a:ext>
            </a:extLst>
          </p:cNvPr>
          <p:cNvSpPr>
            <a:spLocks noGrp="1"/>
          </p:cNvSpPr>
          <p:nvPr>
            <p:ph idx="1"/>
          </p:nvPr>
        </p:nvSpPr>
        <p:spPr/>
        <p:txBody>
          <a:bodyPr/>
          <a:lstStyle/>
          <a:p>
            <a:r>
              <a:rPr lang="en-US">
                <a:hlinkClick r:id="rId2"/>
              </a:rPr>
              <a:t>https://fred.sensetecnic.com</a:t>
            </a:r>
            <a:endParaRPr lang="en-US"/>
          </a:p>
          <a:p>
            <a:endParaRPr lang="en-US" dirty="0"/>
          </a:p>
        </p:txBody>
      </p:sp>
      <p:pic>
        <p:nvPicPr>
          <p:cNvPr id="7" name="Picture 6">
            <a:extLst>
              <a:ext uri="{FF2B5EF4-FFF2-40B4-BE49-F238E27FC236}">
                <a16:creationId xmlns:a16="http://schemas.microsoft.com/office/drawing/2014/main" id="{B1E47138-790B-4138-8EFB-090F15477750}"/>
              </a:ext>
            </a:extLst>
          </p:cNvPr>
          <p:cNvPicPr>
            <a:picLocks noChangeAspect="1"/>
          </p:cNvPicPr>
          <p:nvPr/>
        </p:nvPicPr>
        <p:blipFill>
          <a:blip r:embed="rId3"/>
          <a:stretch>
            <a:fillRect/>
          </a:stretch>
        </p:blipFill>
        <p:spPr>
          <a:xfrm>
            <a:off x="2187551" y="2383191"/>
            <a:ext cx="7816898" cy="4474809"/>
          </a:xfrm>
          <a:prstGeom prst="rect">
            <a:avLst/>
          </a:prstGeom>
        </p:spPr>
      </p:pic>
      <p:pic>
        <p:nvPicPr>
          <p:cNvPr id="15" name="Picture 14" descr="A close up of a sign&#10;&#10;Description automatically generated">
            <a:extLst>
              <a:ext uri="{FF2B5EF4-FFF2-40B4-BE49-F238E27FC236}">
                <a16:creationId xmlns:a16="http://schemas.microsoft.com/office/drawing/2014/main" id="{0CD42307-273C-4680-96E3-580B982F629F}"/>
              </a:ext>
            </a:extLst>
          </p:cNvPr>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9425861" y="9281"/>
            <a:ext cx="2746451" cy="1284947"/>
          </a:xfrm>
          <a:prstGeom prst="rect">
            <a:avLst/>
          </a:prstGeom>
        </p:spPr>
      </p:pic>
      <p:sp>
        <p:nvSpPr>
          <p:cNvPr id="6" name="TextBox 5">
            <a:extLst>
              <a:ext uri="{FF2B5EF4-FFF2-40B4-BE49-F238E27FC236}">
                <a16:creationId xmlns:a16="http://schemas.microsoft.com/office/drawing/2014/main" id="{D9FC9A0C-8398-45D6-A78E-E2214F026F8D}"/>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8</a:t>
            </a:fld>
            <a:r>
              <a:rPr lang="ms-MY" dirty="0">
                <a:solidFill>
                  <a:schemeClr val="tx1">
                    <a:lumMod val="50000"/>
                    <a:lumOff val="50000"/>
                  </a:schemeClr>
                </a:solidFill>
              </a:rPr>
              <a:t> of 35 </a:t>
            </a:r>
          </a:p>
        </p:txBody>
      </p:sp>
    </p:spTree>
    <p:extLst>
      <p:ext uri="{BB962C8B-B14F-4D97-AF65-F5344CB8AC3E}">
        <p14:creationId xmlns:p14="http://schemas.microsoft.com/office/powerpoint/2010/main" val="2888220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D715-6FB2-4FA1-8343-9B16C8609970}"/>
              </a:ext>
            </a:extLst>
          </p:cNvPr>
          <p:cNvSpPr>
            <a:spLocks noGrp="1"/>
          </p:cNvSpPr>
          <p:nvPr>
            <p:ph type="title"/>
          </p:nvPr>
        </p:nvSpPr>
        <p:spPr/>
        <p:txBody>
          <a:bodyPr/>
          <a:lstStyle/>
          <a:p>
            <a:r>
              <a:rPr lang="en-US" dirty="0"/>
              <a:t>You can install Node-Red on your PC</a:t>
            </a:r>
          </a:p>
        </p:txBody>
      </p:sp>
      <p:sp>
        <p:nvSpPr>
          <p:cNvPr id="3" name="Content Placeholder 2">
            <a:extLst>
              <a:ext uri="{FF2B5EF4-FFF2-40B4-BE49-F238E27FC236}">
                <a16:creationId xmlns:a16="http://schemas.microsoft.com/office/drawing/2014/main" id="{B5E30776-6F52-403B-9CA5-8295207CB5F0}"/>
              </a:ext>
            </a:extLst>
          </p:cNvPr>
          <p:cNvSpPr>
            <a:spLocks noGrp="1"/>
          </p:cNvSpPr>
          <p:nvPr>
            <p:ph idx="1"/>
          </p:nvPr>
        </p:nvSpPr>
        <p:spPr>
          <a:xfrm>
            <a:off x="838200" y="2089386"/>
            <a:ext cx="10515600" cy="4044874"/>
          </a:xfrm>
        </p:spPr>
        <p:txBody>
          <a:bodyPr>
            <a:normAutofit/>
          </a:bodyPr>
          <a:lstStyle/>
          <a:p>
            <a:pPr marL="514350" indent="-514350">
              <a:buFont typeface="+mj-lt"/>
              <a:buAutoNum type="arabicPeriod"/>
            </a:pPr>
            <a:r>
              <a:rPr lang="en-US" dirty="0"/>
              <a:t>Need to download Node.JS at </a:t>
            </a:r>
            <a:r>
              <a:rPr lang="en-US" dirty="0">
                <a:hlinkClick r:id="rId2"/>
              </a:rPr>
              <a:t>Node.js home page</a:t>
            </a:r>
            <a:r>
              <a:rPr lang="en-US" dirty="0"/>
              <a:t> </a:t>
            </a:r>
          </a:p>
          <a:p>
            <a:pPr marL="514350" indent="-514350">
              <a:buFont typeface="+mj-lt"/>
              <a:buAutoNum type="arabicPeriod"/>
            </a:pPr>
            <a:r>
              <a:rPr lang="en-US" dirty="0"/>
              <a:t>Then install the LTS .</a:t>
            </a:r>
            <a:r>
              <a:rPr lang="en-US" dirty="0" err="1"/>
              <a:t>msi</a:t>
            </a:r>
            <a:r>
              <a:rPr lang="en-US" dirty="0"/>
              <a:t> version.</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0" indent="0">
              <a:buNone/>
            </a:pPr>
            <a:endParaRPr lang="en-US" dirty="0"/>
          </a:p>
        </p:txBody>
      </p:sp>
      <p:pic>
        <p:nvPicPr>
          <p:cNvPr id="6" name="Picture 5" descr="A close up of a sign&#10;&#10;Description automatically generated">
            <a:extLst>
              <a:ext uri="{FF2B5EF4-FFF2-40B4-BE49-F238E27FC236}">
                <a16:creationId xmlns:a16="http://schemas.microsoft.com/office/drawing/2014/main" id="{82A9B282-32E3-44E6-A85C-FE7107545619}"/>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9445549" y="5573053"/>
            <a:ext cx="2746451" cy="1284947"/>
          </a:xfrm>
          <a:prstGeom prst="rect">
            <a:avLst/>
          </a:prstGeom>
        </p:spPr>
      </p:pic>
      <p:sp>
        <p:nvSpPr>
          <p:cNvPr id="5" name="TextBox 4">
            <a:extLst>
              <a:ext uri="{FF2B5EF4-FFF2-40B4-BE49-F238E27FC236}">
                <a16:creationId xmlns:a16="http://schemas.microsoft.com/office/drawing/2014/main" id="{2EF593FD-1994-4310-91BA-A35021B130F0}"/>
              </a:ext>
            </a:extLst>
          </p:cNvPr>
          <p:cNvSpPr txBox="1"/>
          <p:nvPr/>
        </p:nvSpPr>
        <p:spPr>
          <a:xfrm>
            <a:off x="121521" y="6442087"/>
            <a:ext cx="1673524" cy="369332"/>
          </a:xfrm>
          <a:prstGeom prst="rect">
            <a:avLst/>
          </a:prstGeom>
          <a:noFill/>
        </p:spPr>
        <p:txBody>
          <a:bodyPr wrap="square" rtlCol="0">
            <a:spAutoFit/>
          </a:bodyPr>
          <a:lstStyle/>
          <a:p>
            <a:r>
              <a:rPr lang="ms-MY" dirty="0">
                <a:solidFill>
                  <a:schemeClr val="tx1">
                    <a:lumMod val="50000"/>
                    <a:lumOff val="50000"/>
                  </a:schemeClr>
                </a:solidFill>
              </a:rPr>
              <a:t>Slide </a:t>
            </a:r>
            <a:fld id="{9DD29365-F5C2-4C80-A0DC-12B1365B03E8}" type="slidenum">
              <a:rPr lang="ms-MY" smtClean="0">
                <a:solidFill>
                  <a:schemeClr val="tx1">
                    <a:lumMod val="50000"/>
                    <a:lumOff val="50000"/>
                  </a:schemeClr>
                </a:solidFill>
              </a:rPr>
              <a:t>9</a:t>
            </a:fld>
            <a:r>
              <a:rPr lang="ms-MY" dirty="0">
                <a:solidFill>
                  <a:schemeClr val="tx1">
                    <a:lumMod val="50000"/>
                    <a:lumOff val="50000"/>
                  </a:schemeClr>
                </a:solidFill>
              </a:rPr>
              <a:t> of 35 </a:t>
            </a:r>
          </a:p>
        </p:txBody>
      </p:sp>
      <p:pic>
        <p:nvPicPr>
          <p:cNvPr id="4" name="Picture 3">
            <a:extLst>
              <a:ext uri="{FF2B5EF4-FFF2-40B4-BE49-F238E27FC236}">
                <a16:creationId xmlns:a16="http://schemas.microsoft.com/office/drawing/2014/main" id="{7DDD1354-3465-4BA3-9A9D-B4B469945236}"/>
              </a:ext>
            </a:extLst>
          </p:cNvPr>
          <p:cNvPicPr>
            <a:picLocks noChangeAspect="1"/>
          </p:cNvPicPr>
          <p:nvPr/>
        </p:nvPicPr>
        <p:blipFill>
          <a:blip r:embed="rId4"/>
          <a:stretch>
            <a:fillRect/>
          </a:stretch>
        </p:blipFill>
        <p:spPr>
          <a:xfrm>
            <a:off x="1795044" y="3257309"/>
            <a:ext cx="6909235" cy="3275649"/>
          </a:xfrm>
          <a:prstGeom prst="rect">
            <a:avLst/>
          </a:prstGeom>
        </p:spPr>
      </p:pic>
    </p:spTree>
    <p:extLst>
      <p:ext uri="{BB962C8B-B14F-4D97-AF65-F5344CB8AC3E}">
        <p14:creationId xmlns:p14="http://schemas.microsoft.com/office/powerpoint/2010/main" val="722301856"/>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942</Words>
  <Application>Microsoft Office PowerPoint</Application>
  <PresentationFormat>Widescreen</PresentationFormat>
  <Paragraphs>123</Paragraphs>
  <Slides>37</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Freestyle Script</vt:lpstr>
      <vt:lpstr>Open Sans</vt:lpstr>
      <vt:lpstr>Roboto Slab</vt:lpstr>
      <vt:lpstr>Ubuntu Mono</vt:lpstr>
      <vt:lpstr>Univers</vt:lpstr>
      <vt:lpstr>Wingdings</vt:lpstr>
      <vt:lpstr>GradientVTI</vt:lpstr>
      <vt:lpstr>Introduction to internet of things</vt:lpstr>
      <vt:lpstr>Course Content</vt:lpstr>
      <vt:lpstr>What is Node-RED?</vt:lpstr>
      <vt:lpstr>Node-RED is a programming tool for wiring together hardware devices, APIs and online services in new and interesting ways.</vt:lpstr>
      <vt:lpstr>Browser-based flow editing</vt:lpstr>
      <vt:lpstr>PowerPoint Presentation</vt:lpstr>
      <vt:lpstr>FRED – Online Node-RED</vt:lpstr>
      <vt:lpstr>Register FREE with FRED</vt:lpstr>
      <vt:lpstr>You can install Node-Red on your PC</vt:lpstr>
      <vt:lpstr>Quick Start</vt:lpstr>
      <vt:lpstr>Install Node-RED</vt:lpstr>
      <vt:lpstr>Simple Flow</vt:lpstr>
      <vt:lpstr>PowerPoint Presentation</vt:lpstr>
      <vt:lpstr>Deploy</vt:lpstr>
      <vt:lpstr>Your design flow is now ready, test it!</vt:lpstr>
      <vt:lpstr>How to repeat the task?</vt:lpstr>
      <vt:lpstr>Overwrite with your own message</vt:lpstr>
      <vt:lpstr>Change msg.payload</vt:lpstr>
      <vt:lpstr>Topic 2: MQTT</vt:lpstr>
      <vt:lpstr>What is MQTT?</vt:lpstr>
      <vt:lpstr>Send Data through MQTT</vt:lpstr>
      <vt:lpstr>Simple Diagram for IoT - MQTT</vt:lpstr>
      <vt:lpstr>Create the Flow : Your Laptop</vt:lpstr>
      <vt:lpstr>Configure MQTT Broker</vt:lpstr>
      <vt:lpstr>PowerPoint Presentation</vt:lpstr>
      <vt:lpstr>PowerPoint Presentation</vt:lpstr>
      <vt:lpstr>LET’S TRY SOME EXERCISES  Exercise 1:</vt:lpstr>
      <vt:lpstr>Exercise 1:</vt:lpstr>
      <vt:lpstr>Let’s try another exercise…  Exercise 2??</vt:lpstr>
      <vt:lpstr>Where is the International Space Station (ISS)?</vt:lpstr>
      <vt:lpstr>Exercise: Tracking ISS using Node RED</vt:lpstr>
      <vt:lpstr>Display on Map?</vt:lpstr>
      <vt:lpstr>Get the “Flow” from here…</vt:lpstr>
      <vt:lpstr>Click on “TrackISS.txt”</vt:lpstr>
      <vt:lpstr>Finally… Import “Flow”</vt:lpstr>
      <vt:lpstr>Next Session:  Sensor, Network &amp; Platform….</vt:lpstr>
      <vt:lpstr>THANK YOU        Terima kasih        شكرا جزيلا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internet of things</dc:title>
  <dc:creator>Hasrul nizam</dc:creator>
  <cp:lastModifiedBy>Hasrul nizam</cp:lastModifiedBy>
  <cp:revision>14</cp:revision>
  <dcterms:created xsi:type="dcterms:W3CDTF">2020-05-26T05:38:25Z</dcterms:created>
  <dcterms:modified xsi:type="dcterms:W3CDTF">2020-05-26T17:14:26Z</dcterms:modified>
</cp:coreProperties>
</file>